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3" r:id="rId6"/>
    <p:sldMasterId id="2147483677" r:id="rId7"/>
    <p:sldMasterId id="2147483726" r:id="rId8"/>
  </p:sldMasterIdLst>
  <p:notesMasterIdLst>
    <p:notesMasterId r:id="rId28"/>
  </p:notesMasterIdLst>
  <p:sldIdLst>
    <p:sldId id="257" r:id="rId9"/>
    <p:sldId id="2145707470" r:id="rId10"/>
    <p:sldId id="2147475469" r:id="rId11"/>
    <p:sldId id="2147475464" r:id="rId12"/>
    <p:sldId id="2147475445" r:id="rId13"/>
    <p:sldId id="264" r:id="rId14"/>
    <p:sldId id="2147475447" r:id="rId15"/>
    <p:sldId id="2147475467" r:id="rId16"/>
    <p:sldId id="258" r:id="rId17"/>
    <p:sldId id="259" r:id="rId18"/>
    <p:sldId id="260" r:id="rId19"/>
    <p:sldId id="2147374789" r:id="rId20"/>
    <p:sldId id="2147374799" r:id="rId21"/>
    <p:sldId id="2147475435" r:id="rId22"/>
    <p:sldId id="2147475458" r:id="rId23"/>
    <p:sldId id="2147475470" r:id="rId24"/>
    <p:sldId id="272" r:id="rId25"/>
    <p:sldId id="2147475466" r:id="rId26"/>
    <p:sldId id="21474754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60B363-6BB4-47DC-9DF4-733DF9952348}" v="1" dt="2025-10-14T09:22:45.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MacDermott" userId="765a9220-10ce-4c62-9282-ad991e8b3cf7" providerId="ADAL" clId="{8360B363-6BB4-47DC-9DF4-733DF9952348}"/>
    <pc:docChg chg="custSel modSld">
      <pc:chgData name="Kathryn MacDermott" userId="765a9220-10ce-4c62-9282-ad991e8b3cf7" providerId="ADAL" clId="{8360B363-6BB4-47DC-9DF4-733DF9952348}" dt="2025-10-14T09:22:45.126" v="90" actId="1076"/>
      <pc:docMkLst>
        <pc:docMk/>
      </pc:docMkLst>
      <pc:sldChg chg="modSp mod">
        <pc:chgData name="Kathryn MacDermott" userId="765a9220-10ce-4c62-9282-ad991e8b3cf7" providerId="ADAL" clId="{8360B363-6BB4-47DC-9DF4-733DF9952348}" dt="2025-10-14T09:22:45.126" v="90" actId="1076"/>
        <pc:sldMkLst>
          <pc:docMk/>
          <pc:sldMk cId="1592946570" sldId="257"/>
        </pc:sldMkLst>
        <pc:spChg chg="mod">
          <ac:chgData name="Kathryn MacDermott" userId="765a9220-10ce-4c62-9282-ad991e8b3cf7" providerId="ADAL" clId="{8360B363-6BB4-47DC-9DF4-733DF9952348}" dt="2025-10-14T09:22:45.126" v="90" actId="1076"/>
          <ac:spMkLst>
            <pc:docMk/>
            <pc:sldMk cId="1592946570" sldId="257"/>
            <ac:spMk id="2" creationId="{C38B90F6-2612-C7F8-24E9-43C24254716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AF886-BEB9-43EA-853D-7DBF062FBD47}"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GB"/>
        </a:p>
      </dgm:t>
    </dgm:pt>
    <dgm:pt modelId="{A259A200-935C-41CD-AE1C-9D1DD445CFB7}">
      <dgm:prSet phldrT="[Tex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Modern general practice</a:t>
          </a:r>
        </a:p>
      </dgm:t>
    </dgm:pt>
    <dgm:pt modelId="{96D06541-393E-4D4D-B371-8A41369B3E24}" type="parTrans" cxnId="{D906CF3E-862D-40D5-95B4-A163CB99ADF6}">
      <dgm:prSet/>
      <dgm:spPr/>
      <dgm:t>
        <a:bodyPr/>
        <a:lstStyle/>
        <a:p>
          <a:endParaRPr lang="en-GB" sz="6000">
            <a:latin typeface="+mn-lt"/>
          </a:endParaRPr>
        </a:p>
      </dgm:t>
    </dgm:pt>
    <dgm:pt modelId="{C2420EAF-C250-43C0-84D7-213866A38107}" type="sibTrans" cxnId="{D906CF3E-862D-40D5-95B4-A163CB99ADF6}">
      <dgm:prSet custT="1"/>
      <dgm:spPr/>
      <dgm:t>
        <a:bodyPr/>
        <a:lstStyle/>
        <a:p>
          <a:endParaRPr lang="en-GB" sz="9600">
            <a:latin typeface="+mn-lt"/>
          </a:endParaRPr>
        </a:p>
      </dgm:t>
    </dgm:pt>
    <dgm:pt modelId="{6D6628AC-6EEE-487C-83FA-C9582E2E3DD9}">
      <dgm:prSet phldrT="[Tex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Standardising community health services</a:t>
          </a:r>
        </a:p>
      </dgm:t>
    </dgm:pt>
    <dgm:pt modelId="{D004303C-560E-457B-BB0A-65A87C928532}" type="parTrans" cxnId="{2E0172F2-CCB4-4F4D-9B75-45423E0951CC}">
      <dgm:prSet/>
      <dgm:spPr/>
      <dgm:t>
        <a:bodyPr/>
        <a:lstStyle/>
        <a:p>
          <a:endParaRPr lang="en-GB" sz="6000">
            <a:latin typeface="+mn-lt"/>
          </a:endParaRPr>
        </a:p>
      </dgm:t>
    </dgm:pt>
    <dgm:pt modelId="{6C3A9645-0207-4B74-B76A-94909B21C6F5}" type="sibTrans" cxnId="{2E0172F2-CCB4-4F4D-9B75-45423E0951CC}">
      <dgm:prSet custT="1"/>
      <dgm:spPr/>
      <dgm:t>
        <a:bodyPr/>
        <a:lstStyle/>
        <a:p>
          <a:endParaRPr lang="en-GB" sz="9600">
            <a:latin typeface="+mn-lt"/>
          </a:endParaRPr>
        </a:p>
      </dgm:t>
    </dgm:pt>
    <dgm:pt modelId="{C029B1C0-5CA3-47BA-BA8D-0DCBDF60FC44}">
      <dgm:prSe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Integrated intermediate care with a ‘Home First’ approach</a:t>
          </a:r>
        </a:p>
      </dgm:t>
    </dgm:pt>
    <dgm:pt modelId="{F63C7F28-BEB3-4868-8A7D-72947F8D64A2}" type="parTrans" cxnId="{80E2B84E-DF9F-4425-9185-531AA3323523}">
      <dgm:prSet/>
      <dgm:spPr/>
      <dgm:t>
        <a:bodyPr/>
        <a:lstStyle/>
        <a:p>
          <a:endParaRPr lang="en-GB" sz="6000">
            <a:latin typeface="+mn-lt"/>
          </a:endParaRPr>
        </a:p>
      </dgm:t>
    </dgm:pt>
    <dgm:pt modelId="{C5E42D2C-5932-4896-AA55-E38C37325AA5}" type="sibTrans" cxnId="{80E2B84E-DF9F-4425-9185-531AA3323523}">
      <dgm:prSet custT="1"/>
      <dgm:spPr/>
      <dgm:t>
        <a:bodyPr/>
        <a:lstStyle/>
        <a:p>
          <a:endParaRPr lang="en-GB" sz="9600">
            <a:latin typeface="+mn-lt"/>
          </a:endParaRPr>
        </a:p>
      </dgm:t>
    </dgm:pt>
    <dgm:pt modelId="{CD751A06-DB7F-404A-838E-BF4D3B8ADBB7}">
      <dgm:prSet phldrT="[Tex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Population health management</a:t>
          </a:r>
        </a:p>
      </dgm:t>
    </dgm:pt>
    <dgm:pt modelId="{473CFBBA-FEEB-45A8-AE1D-F44EAE4A3D51}" type="parTrans" cxnId="{2E6DD23E-73B1-4C4B-8579-09581B754DD2}">
      <dgm:prSet/>
      <dgm:spPr/>
      <dgm:t>
        <a:bodyPr/>
        <a:lstStyle/>
        <a:p>
          <a:endParaRPr lang="en-GB" sz="6000">
            <a:latin typeface="+mn-lt"/>
          </a:endParaRPr>
        </a:p>
      </dgm:t>
    </dgm:pt>
    <dgm:pt modelId="{90F55131-FF3A-469F-980B-A3B96779E171}" type="sibTrans" cxnId="{2E6DD23E-73B1-4C4B-8579-09581B754DD2}">
      <dgm:prSet custT="1"/>
      <dgm:spPr/>
      <dgm:t>
        <a:bodyPr/>
        <a:lstStyle/>
        <a:p>
          <a:endParaRPr lang="en-GB" sz="9600">
            <a:latin typeface="+mn-lt"/>
          </a:endParaRPr>
        </a:p>
      </dgm:t>
    </dgm:pt>
    <dgm:pt modelId="{EE660F42-32D3-439D-82A1-B1A340995762}">
      <dgm:prSet phldrT="[Tex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Urgent neighbourhood services</a:t>
          </a:r>
          <a:endParaRPr lang="en-GB" sz="1600" b="0" i="0" u="sng" dirty="0">
            <a:effectLst/>
            <a:latin typeface="Calibri" panose="020F0502020204030204" pitchFamily="34" charset="0"/>
            <a:ea typeface="Calibri" panose="020F0502020204030204" pitchFamily="34" charset="0"/>
            <a:cs typeface="Calibri" panose="020F0502020204030204" pitchFamily="34" charset="0"/>
          </a:endParaRPr>
        </a:p>
      </dgm:t>
    </dgm:pt>
    <dgm:pt modelId="{737D95BF-6F0F-4BA2-BAD9-54B504105789}" type="parTrans" cxnId="{990E1525-14B3-47BD-8F21-4655B6DAAA4B}">
      <dgm:prSet/>
      <dgm:spPr/>
      <dgm:t>
        <a:bodyPr/>
        <a:lstStyle/>
        <a:p>
          <a:endParaRPr lang="en-GB" sz="6000">
            <a:latin typeface="+mn-lt"/>
          </a:endParaRPr>
        </a:p>
      </dgm:t>
    </dgm:pt>
    <dgm:pt modelId="{82078C64-4F40-4130-9E2F-C9F26B4282C2}" type="sibTrans" cxnId="{990E1525-14B3-47BD-8F21-4655B6DAAA4B}">
      <dgm:prSet custT="1"/>
      <dgm:spPr/>
      <dgm:t>
        <a:bodyPr/>
        <a:lstStyle/>
        <a:p>
          <a:endParaRPr lang="en-GB" sz="9600">
            <a:latin typeface="+mn-lt"/>
          </a:endParaRPr>
        </a:p>
      </dgm:t>
    </dgm:pt>
    <dgm:pt modelId="{87742EFB-6569-4D4A-AED5-A13E99D35070}">
      <dgm:prSet phldrT="[Text]" custT="1"/>
      <dgm:spPr/>
      <dgm:t>
        <a:bodyPr/>
        <a:lstStyle/>
        <a:p>
          <a:pPr>
            <a:lnSpc>
              <a:spcPct val="100000"/>
            </a:lnSpc>
            <a:defRPr b="1"/>
          </a:pPr>
          <a:r>
            <a:rPr lang="en-GB" sz="1600" dirty="0">
              <a:latin typeface="Calibri" panose="020F0502020204030204" pitchFamily="34" charset="0"/>
              <a:ea typeface="Calibri" panose="020F0502020204030204" pitchFamily="34" charset="0"/>
              <a:cs typeface="Calibri" panose="020F0502020204030204" pitchFamily="34" charset="0"/>
            </a:rPr>
            <a:t> Neighbourhood multidisciplinary teams (MDTs)</a:t>
          </a:r>
        </a:p>
      </dgm:t>
    </dgm:pt>
    <dgm:pt modelId="{429C69CB-4179-4C78-B33D-521BDA7358BC}" type="sibTrans" cxnId="{84D68AD3-9ADF-4FF9-BA72-893848FFF350}">
      <dgm:prSet custT="1"/>
      <dgm:spPr/>
      <dgm:t>
        <a:bodyPr/>
        <a:lstStyle/>
        <a:p>
          <a:endParaRPr lang="en-GB" sz="9600">
            <a:latin typeface="+mn-lt"/>
          </a:endParaRPr>
        </a:p>
      </dgm:t>
    </dgm:pt>
    <dgm:pt modelId="{DDD22B98-DA07-488D-BE0F-350920274158}" type="parTrans" cxnId="{84D68AD3-9ADF-4FF9-BA72-893848FFF350}">
      <dgm:prSet/>
      <dgm:spPr/>
      <dgm:t>
        <a:bodyPr/>
        <a:lstStyle/>
        <a:p>
          <a:endParaRPr lang="en-GB" sz="6000">
            <a:latin typeface="+mn-lt"/>
          </a:endParaRPr>
        </a:p>
      </dgm:t>
    </dgm:pt>
    <dgm:pt modelId="{D7DDD724-3FE0-4E6B-BE55-CD06EB03C40B}" type="pres">
      <dgm:prSet presAssocID="{97AAF886-BEB9-43EA-853D-7DBF062FBD47}" presName="root" presStyleCnt="0">
        <dgm:presLayoutVars>
          <dgm:dir/>
          <dgm:resizeHandles val="exact"/>
        </dgm:presLayoutVars>
      </dgm:prSet>
      <dgm:spPr/>
    </dgm:pt>
    <dgm:pt modelId="{059D38E9-064D-4520-B35E-175EF064FDC9}" type="pres">
      <dgm:prSet presAssocID="{CD751A06-DB7F-404A-838E-BF4D3B8ADBB7}" presName="compNode" presStyleCnt="0"/>
      <dgm:spPr/>
    </dgm:pt>
    <dgm:pt modelId="{75CB9F4D-E6C2-46CE-BEEB-85524BF95516}" type="pres">
      <dgm:prSet presAssocID="{CD751A06-DB7F-404A-838E-BF4D3B8ADBB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4DDE929A-F03B-4F8F-B04B-B0261D09C1A2}" type="pres">
      <dgm:prSet presAssocID="{CD751A06-DB7F-404A-838E-BF4D3B8ADBB7}" presName="iconSpace" presStyleCnt="0"/>
      <dgm:spPr/>
    </dgm:pt>
    <dgm:pt modelId="{E245838D-61E2-445B-A51B-488CF979E7B6}" type="pres">
      <dgm:prSet presAssocID="{CD751A06-DB7F-404A-838E-BF4D3B8ADBB7}" presName="parTx" presStyleLbl="revTx" presStyleIdx="0" presStyleCnt="12">
        <dgm:presLayoutVars>
          <dgm:chMax val="0"/>
          <dgm:chPref val="0"/>
        </dgm:presLayoutVars>
      </dgm:prSet>
      <dgm:spPr/>
    </dgm:pt>
    <dgm:pt modelId="{DC8754A6-ED8A-42C6-82D5-671162FC083A}" type="pres">
      <dgm:prSet presAssocID="{CD751A06-DB7F-404A-838E-BF4D3B8ADBB7}" presName="txSpace" presStyleCnt="0"/>
      <dgm:spPr/>
    </dgm:pt>
    <dgm:pt modelId="{879A6EFE-5186-4733-8934-C773ABC3A206}" type="pres">
      <dgm:prSet presAssocID="{CD751A06-DB7F-404A-838E-BF4D3B8ADBB7}" presName="desTx" presStyleLbl="revTx" presStyleIdx="1" presStyleCnt="12">
        <dgm:presLayoutVars/>
      </dgm:prSet>
      <dgm:spPr/>
    </dgm:pt>
    <dgm:pt modelId="{40E367F6-B3BE-44A6-B8CA-7EFB88197C38}" type="pres">
      <dgm:prSet presAssocID="{90F55131-FF3A-469F-980B-A3B96779E171}" presName="sibTrans" presStyleCnt="0"/>
      <dgm:spPr/>
    </dgm:pt>
    <dgm:pt modelId="{64B9D0A8-DE03-47F0-952A-606B3EEDA741}" type="pres">
      <dgm:prSet presAssocID="{A259A200-935C-41CD-AE1C-9D1DD445CFB7}" presName="compNode" presStyleCnt="0"/>
      <dgm:spPr/>
    </dgm:pt>
    <dgm:pt modelId="{CDAD56CC-C35A-4EC4-8A3A-A5163F7BE0CC}" type="pres">
      <dgm:prSet presAssocID="{A259A200-935C-41CD-AE1C-9D1DD445CFB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E6CEC186-DAC4-4E54-B048-DADD348E7BEE}" type="pres">
      <dgm:prSet presAssocID="{A259A200-935C-41CD-AE1C-9D1DD445CFB7}" presName="iconSpace" presStyleCnt="0"/>
      <dgm:spPr/>
    </dgm:pt>
    <dgm:pt modelId="{31E689AF-6B9E-4FCA-B2D5-634639889535}" type="pres">
      <dgm:prSet presAssocID="{A259A200-935C-41CD-AE1C-9D1DD445CFB7}" presName="parTx" presStyleLbl="revTx" presStyleIdx="2" presStyleCnt="12">
        <dgm:presLayoutVars>
          <dgm:chMax val="0"/>
          <dgm:chPref val="0"/>
        </dgm:presLayoutVars>
      </dgm:prSet>
      <dgm:spPr/>
    </dgm:pt>
    <dgm:pt modelId="{74457A85-870E-4B19-82F4-D7316DEEFBC1}" type="pres">
      <dgm:prSet presAssocID="{A259A200-935C-41CD-AE1C-9D1DD445CFB7}" presName="txSpace" presStyleCnt="0"/>
      <dgm:spPr/>
    </dgm:pt>
    <dgm:pt modelId="{7984497D-B6D2-4F00-8738-06B8EEC7DDC8}" type="pres">
      <dgm:prSet presAssocID="{A259A200-935C-41CD-AE1C-9D1DD445CFB7}" presName="desTx" presStyleLbl="revTx" presStyleIdx="3" presStyleCnt="12">
        <dgm:presLayoutVars/>
      </dgm:prSet>
      <dgm:spPr/>
    </dgm:pt>
    <dgm:pt modelId="{83A2C455-A49C-4044-9E7F-FF8E6AAE0B20}" type="pres">
      <dgm:prSet presAssocID="{C2420EAF-C250-43C0-84D7-213866A38107}" presName="sibTrans" presStyleCnt="0"/>
      <dgm:spPr/>
    </dgm:pt>
    <dgm:pt modelId="{EB5F980C-B0B1-4EEF-8A6C-BD8BC5BB8D67}" type="pres">
      <dgm:prSet presAssocID="{6D6628AC-6EEE-487C-83FA-C9582E2E3DD9}" presName="compNode" presStyleCnt="0"/>
      <dgm:spPr/>
    </dgm:pt>
    <dgm:pt modelId="{75D84557-DBD6-4313-97A2-90B3132CC93B}" type="pres">
      <dgm:prSet presAssocID="{6D6628AC-6EEE-487C-83FA-C9582E2E3DD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urban scene"/>
        </a:ext>
      </dgm:extLst>
    </dgm:pt>
    <dgm:pt modelId="{FB069BF2-305A-46A7-A548-8CAD4B414FDF}" type="pres">
      <dgm:prSet presAssocID="{6D6628AC-6EEE-487C-83FA-C9582E2E3DD9}" presName="iconSpace" presStyleCnt="0"/>
      <dgm:spPr/>
    </dgm:pt>
    <dgm:pt modelId="{AC584C50-5F78-4C78-A2B5-A07475843C43}" type="pres">
      <dgm:prSet presAssocID="{6D6628AC-6EEE-487C-83FA-C9582E2E3DD9}" presName="parTx" presStyleLbl="revTx" presStyleIdx="4" presStyleCnt="12" custLinFactNeighborX="3559" custLinFactNeighborY="4429">
        <dgm:presLayoutVars>
          <dgm:chMax val="0"/>
          <dgm:chPref val="0"/>
        </dgm:presLayoutVars>
      </dgm:prSet>
      <dgm:spPr/>
    </dgm:pt>
    <dgm:pt modelId="{D203985A-2A91-45F0-95D0-D00F8617742A}" type="pres">
      <dgm:prSet presAssocID="{6D6628AC-6EEE-487C-83FA-C9582E2E3DD9}" presName="txSpace" presStyleCnt="0"/>
      <dgm:spPr/>
    </dgm:pt>
    <dgm:pt modelId="{6BAB67E0-A37B-497B-B5C6-99A07984BCFC}" type="pres">
      <dgm:prSet presAssocID="{6D6628AC-6EEE-487C-83FA-C9582E2E3DD9}" presName="desTx" presStyleLbl="revTx" presStyleIdx="5" presStyleCnt="12">
        <dgm:presLayoutVars/>
      </dgm:prSet>
      <dgm:spPr/>
    </dgm:pt>
    <dgm:pt modelId="{FD0D20FB-142B-4F83-AB7F-1260CD27B26A}" type="pres">
      <dgm:prSet presAssocID="{6C3A9645-0207-4B74-B76A-94909B21C6F5}" presName="sibTrans" presStyleCnt="0"/>
      <dgm:spPr/>
    </dgm:pt>
    <dgm:pt modelId="{C24046B2-1E87-4539-9DE6-520DF5DED2E7}" type="pres">
      <dgm:prSet presAssocID="{87742EFB-6569-4D4A-AED5-A13E99D35070}" presName="compNode" presStyleCnt="0"/>
      <dgm:spPr/>
    </dgm:pt>
    <dgm:pt modelId="{5B188CF3-EF4F-419B-936F-D9F7C3322232}" type="pres">
      <dgm:prSet presAssocID="{87742EFB-6569-4D4A-AED5-A13E99D3507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ocial Network"/>
        </a:ext>
      </dgm:extLst>
    </dgm:pt>
    <dgm:pt modelId="{8FD3FEC4-1B95-4C70-A618-D38AA870AFF4}" type="pres">
      <dgm:prSet presAssocID="{87742EFB-6569-4D4A-AED5-A13E99D35070}" presName="iconSpace" presStyleCnt="0"/>
      <dgm:spPr/>
    </dgm:pt>
    <dgm:pt modelId="{A2F59722-A579-417E-BA20-7EE93BD727F5}" type="pres">
      <dgm:prSet presAssocID="{87742EFB-6569-4D4A-AED5-A13E99D35070}" presName="parTx" presStyleLbl="revTx" presStyleIdx="6" presStyleCnt="12" custScaleX="120063">
        <dgm:presLayoutVars>
          <dgm:chMax val="0"/>
          <dgm:chPref val="0"/>
        </dgm:presLayoutVars>
      </dgm:prSet>
      <dgm:spPr/>
    </dgm:pt>
    <dgm:pt modelId="{ECCE6F35-08CC-4860-86DE-8E99E31E7DE1}" type="pres">
      <dgm:prSet presAssocID="{87742EFB-6569-4D4A-AED5-A13E99D35070}" presName="txSpace" presStyleCnt="0"/>
      <dgm:spPr/>
    </dgm:pt>
    <dgm:pt modelId="{E4A9D986-AC80-408A-8FBF-B3B586595F30}" type="pres">
      <dgm:prSet presAssocID="{87742EFB-6569-4D4A-AED5-A13E99D35070}" presName="desTx" presStyleLbl="revTx" presStyleIdx="7" presStyleCnt="12">
        <dgm:presLayoutVars/>
      </dgm:prSet>
      <dgm:spPr/>
    </dgm:pt>
    <dgm:pt modelId="{5B7FBAC3-0719-4ED7-8C8C-EEEB154F69DB}" type="pres">
      <dgm:prSet presAssocID="{429C69CB-4179-4C78-B33D-521BDA7358BC}" presName="sibTrans" presStyleCnt="0"/>
      <dgm:spPr/>
    </dgm:pt>
    <dgm:pt modelId="{6AFB21F0-78E7-41C1-90EB-B7D4058BAC93}" type="pres">
      <dgm:prSet presAssocID="{C029B1C0-5CA3-47BA-BA8D-0DCBDF60FC44}" presName="compNode" presStyleCnt="0"/>
      <dgm:spPr/>
    </dgm:pt>
    <dgm:pt modelId="{34CB84E0-DC33-4C19-8DF3-8BC99D1B075A}" type="pres">
      <dgm:prSet presAssocID="{C029B1C0-5CA3-47BA-BA8D-0DCBDF60FC4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mbulance"/>
        </a:ext>
      </dgm:extLst>
    </dgm:pt>
    <dgm:pt modelId="{9D4AB5A6-6A61-474D-A25C-75CD48EB27CC}" type="pres">
      <dgm:prSet presAssocID="{C029B1C0-5CA3-47BA-BA8D-0DCBDF60FC44}" presName="iconSpace" presStyleCnt="0"/>
      <dgm:spPr/>
    </dgm:pt>
    <dgm:pt modelId="{7B355319-FCB5-4CAE-8004-7E44735AFFB0}" type="pres">
      <dgm:prSet presAssocID="{C029B1C0-5CA3-47BA-BA8D-0DCBDF60FC44}" presName="parTx" presStyleLbl="revTx" presStyleIdx="8" presStyleCnt="12" custScaleX="128218">
        <dgm:presLayoutVars>
          <dgm:chMax val="0"/>
          <dgm:chPref val="0"/>
        </dgm:presLayoutVars>
      </dgm:prSet>
      <dgm:spPr/>
    </dgm:pt>
    <dgm:pt modelId="{3A13B9B8-ED6D-48B9-9469-D01870FE8397}" type="pres">
      <dgm:prSet presAssocID="{C029B1C0-5CA3-47BA-BA8D-0DCBDF60FC44}" presName="txSpace" presStyleCnt="0"/>
      <dgm:spPr/>
    </dgm:pt>
    <dgm:pt modelId="{B1CE5FD3-A9C3-4400-94D8-6AB46008365D}" type="pres">
      <dgm:prSet presAssocID="{C029B1C0-5CA3-47BA-BA8D-0DCBDF60FC44}" presName="desTx" presStyleLbl="revTx" presStyleIdx="9" presStyleCnt="12">
        <dgm:presLayoutVars/>
      </dgm:prSet>
      <dgm:spPr/>
    </dgm:pt>
    <dgm:pt modelId="{1E9C35D1-4623-4B16-A1A8-53843DDF29E2}" type="pres">
      <dgm:prSet presAssocID="{C5E42D2C-5932-4896-AA55-E38C37325AA5}" presName="sibTrans" presStyleCnt="0"/>
      <dgm:spPr/>
    </dgm:pt>
    <dgm:pt modelId="{D8B67790-2D87-49CE-87D0-D05F47467E53}" type="pres">
      <dgm:prSet presAssocID="{EE660F42-32D3-439D-82A1-B1A340995762}" presName="compNode" presStyleCnt="0"/>
      <dgm:spPr/>
    </dgm:pt>
    <dgm:pt modelId="{6FACE985-0BFC-40CA-8046-769C685076F3}" type="pres">
      <dgm:prSet presAssocID="{EE660F42-32D3-439D-82A1-B1A3409957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8E7AB528-94A1-448B-AAC8-9D263EE6EBBC}" type="pres">
      <dgm:prSet presAssocID="{EE660F42-32D3-439D-82A1-B1A340995762}" presName="iconSpace" presStyleCnt="0"/>
      <dgm:spPr/>
    </dgm:pt>
    <dgm:pt modelId="{F4A9EB54-12C6-4568-89B3-27C68179E274}" type="pres">
      <dgm:prSet presAssocID="{EE660F42-32D3-439D-82A1-B1A340995762}" presName="parTx" presStyleLbl="revTx" presStyleIdx="10" presStyleCnt="12">
        <dgm:presLayoutVars>
          <dgm:chMax val="0"/>
          <dgm:chPref val="0"/>
        </dgm:presLayoutVars>
      </dgm:prSet>
      <dgm:spPr/>
    </dgm:pt>
    <dgm:pt modelId="{41CA7AE1-EAE9-4E4F-9EDD-72815AB97F04}" type="pres">
      <dgm:prSet presAssocID="{EE660F42-32D3-439D-82A1-B1A340995762}" presName="txSpace" presStyleCnt="0"/>
      <dgm:spPr/>
    </dgm:pt>
    <dgm:pt modelId="{61DD9521-65BE-4362-8082-AE034E095107}" type="pres">
      <dgm:prSet presAssocID="{EE660F42-32D3-439D-82A1-B1A340995762}" presName="desTx" presStyleLbl="revTx" presStyleIdx="11" presStyleCnt="12">
        <dgm:presLayoutVars/>
      </dgm:prSet>
      <dgm:spPr/>
    </dgm:pt>
  </dgm:ptLst>
  <dgm:cxnLst>
    <dgm:cxn modelId="{9DCEBA17-390D-452C-8AA7-224CF71D4597}" type="presOf" srcId="{CD751A06-DB7F-404A-838E-BF4D3B8ADBB7}" destId="{E245838D-61E2-445B-A51B-488CF979E7B6}" srcOrd="0" destOrd="0" presId="urn:microsoft.com/office/officeart/2018/5/layout/CenteredIconLabelDescriptionList"/>
    <dgm:cxn modelId="{990E1525-14B3-47BD-8F21-4655B6DAAA4B}" srcId="{97AAF886-BEB9-43EA-853D-7DBF062FBD47}" destId="{EE660F42-32D3-439D-82A1-B1A340995762}" srcOrd="5" destOrd="0" parTransId="{737D95BF-6F0F-4BA2-BAD9-54B504105789}" sibTransId="{82078C64-4F40-4130-9E2F-C9F26B4282C2}"/>
    <dgm:cxn modelId="{0AA9712A-7AB4-49AB-890F-C9E19567C96B}" type="presOf" srcId="{6D6628AC-6EEE-487C-83FA-C9582E2E3DD9}" destId="{AC584C50-5F78-4C78-A2B5-A07475843C43}" srcOrd="0" destOrd="0" presId="urn:microsoft.com/office/officeart/2018/5/layout/CenteredIconLabelDescriptionList"/>
    <dgm:cxn modelId="{D906CF3E-862D-40D5-95B4-A163CB99ADF6}" srcId="{97AAF886-BEB9-43EA-853D-7DBF062FBD47}" destId="{A259A200-935C-41CD-AE1C-9D1DD445CFB7}" srcOrd="1" destOrd="0" parTransId="{96D06541-393E-4D4D-B371-8A41369B3E24}" sibTransId="{C2420EAF-C250-43C0-84D7-213866A38107}"/>
    <dgm:cxn modelId="{2E6DD23E-73B1-4C4B-8579-09581B754DD2}" srcId="{97AAF886-BEB9-43EA-853D-7DBF062FBD47}" destId="{CD751A06-DB7F-404A-838E-BF4D3B8ADBB7}" srcOrd="0" destOrd="0" parTransId="{473CFBBA-FEEB-45A8-AE1D-F44EAE4A3D51}" sibTransId="{90F55131-FF3A-469F-980B-A3B96779E171}"/>
    <dgm:cxn modelId="{F081053F-5B24-4D80-9717-463C56219A95}" type="presOf" srcId="{C029B1C0-5CA3-47BA-BA8D-0DCBDF60FC44}" destId="{7B355319-FCB5-4CAE-8004-7E44735AFFB0}" srcOrd="0" destOrd="0" presId="urn:microsoft.com/office/officeart/2018/5/layout/CenteredIconLabelDescriptionList"/>
    <dgm:cxn modelId="{80E2B84E-DF9F-4425-9185-531AA3323523}" srcId="{97AAF886-BEB9-43EA-853D-7DBF062FBD47}" destId="{C029B1C0-5CA3-47BA-BA8D-0DCBDF60FC44}" srcOrd="4" destOrd="0" parTransId="{F63C7F28-BEB3-4868-8A7D-72947F8D64A2}" sibTransId="{C5E42D2C-5932-4896-AA55-E38C37325AA5}"/>
    <dgm:cxn modelId="{7E57EA71-1611-4E80-8C65-25F33D6ED6B6}" type="presOf" srcId="{EE660F42-32D3-439D-82A1-B1A340995762}" destId="{F4A9EB54-12C6-4568-89B3-27C68179E274}" srcOrd="0" destOrd="0" presId="urn:microsoft.com/office/officeart/2018/5/layout/CenteredIconLabelDescriptionList"/>
    <dgm:cxn modelId="{34A5CA53-7133-42CF-835E-6AC5D3C5AAEE}" type="presOf" srcId="{A259A200-935C-41CD-AE1C-9D1DD445CFB7}" destId="{31E689AF-6B9E-4FCA-B2D5-634639889535}" srcOrd="0" destOrd="0" presId="urn:microsoft.com/office/officeart/2018/5/layout/CenteredIconLabelDescriptionList"/>
    <dgm:cxn modelId="{38F5368D-CD29-4C37-8B05-D95318BC58A9}" type="presOf" srcId="{97AAF886-BEB9-43EA-853D-7DBF062FBD47}" destId="{D7DDD724-3FE0-4E6B-BE55-CD06EB03C40B}" srcOrd="0" destOrd="0" presId="urn:microsoft.com/office/officeart/2018/5/layout/CenteredIconLabelDescriptionList"/>
    <dgm:cxn modelId="{E151CE8E-D235-4A87-98C0-5AB81326784E}" type="presOf" srcId="{87742EFB-6569-4D4A-AED5-A13E99D35070}" destId="{A2F59722-A579-417E-BA20-7EE93BD727F5}" srcOrd="0" destOrd="0" presId="urn:microsoft.com/office/officeart/2018/5/layout/CenteredIconLabelDescriptionList"/>
    <dgm:cxn modelId="{84D68AD3-9ADF-4FF9-BA72-893848FFF350}" srcId="{97AAF886-BEB9-43EA-853D-7DBF062FBD47}" destId="{87742EFB-6569-4D4A-AED5-A13E99D35070}" srcOrd="3" destOrd="0" parTransId="{DDD22B98-DA07-488D-BE0F-350920274158}" sibTransId="{429C69CB-4179-4C78-B33D-521BDA7358BC}"/>
    <dgm:cxn modelId="{2E0172F2-CCB4-4F4D-9B75-45423E0951CC}" srcId="{97AAF886-BEB9-43EA-853D-7DBF062FBD47}" destId="{6D6628AC-6EEE-487C-83FA-C9582E2E3DD9}" srcOrd="2" destOrd="0" parTransId="{D004303C-560E-457B-BB0A-65A87C928532}" sibTransId="{6C3A9645-0207-4B74-B76A-94909B21C6F5}"/>
    <dgm:cxn modelId="{6C2D2D07-F825-410B-A7E9-E04B73B49AC5}" type="presParOf" srcId="{D7DDD724-3FE0-4E6B-BE55-CD06EB03C40B}" destId="{059D38E9-064D-4520-B35E-175EF064FDC9}" srcOrd="0" destOrd="0" presId="urn:microsoft.com/office/officeart/2018/5/layout/CenteredIconLabelDescriptionList"/>
    <dgm:cxn modelId="{CC16584E-D25D-4700-B403-D9A41F885328}" type="presParOf" srcId="{059D38E9-064D-4520-B35E-175EF064FDC9}" destId="{75CB9F4D-E6C2-46CE-BEEB-85524BF95516}" srcOrd="0" destOrd="0" presId="urn:microsoft.com/office/officeart/2018/5/layout/CenteredIconLabelDescriptionList"/>
    <dgm:cxn modelId="{0157619F-A932-4FAD-8616-2B79D4616C3E}" type="presParOf" srcId="{059D38E9-064D-4520-B35E-175EF064FDC9}" destId="{4DDE929A-F03B-4F8F-B04B-B0261D09C1A2}" srcOrd="1" destOrd="0" presId="urn:microsoft.com/office/officeart/2018/5/layout/CenteredIconLabelDescriptionList"/>
    <dgm:cxn modelId="{B6809119-BAB5-408D-90D4-FB6E12C8C8E4}" type="presParOf" srcId="{059D38E9-064D-4520-B35E-175EF064FDC9}" destId="{E245838D-61E2-445B-A51B-488CF979E7B6}" srcOrd="2" destOrd="0" presId="urn:microsoft.com/office/officeart/2018/5/layout/CenteredIconLabelDescriptionList"/>
    <dgm:cxn modelId="{38B4DD8C-C57E-4C59-B32C-CDFB4175A8E1}" type="presParOf" srcId="{059D38E9-064D-4520-B35E-175EF064FDC9}" destId="{DC8754A6-ED8A-42C6-82D5-671162FC083A}" srcOrd="3" destOrd="0" presId="urn:microsoft.com/office/officeart/2018/5/layout/CenteredIconLabelDescriptionList"/>
    <dgm:cxn modelId="{CC26DFB2-7828-403D-9F6D-DCCCCBC3F273}" type="presParOf" srcId="{059D38E9-064D-4520-B35E-175EF064FDC9}" destId="{879A6EFE-5186-4733-8934-C773ABC3A206}" srcOrd="4" destOrd="0" presId="urn:microsoft.com/office/officeart/2018/5/layout/CenteredIconLabelDescriptionList"/>
    <dgm:cxn modelId="{70332CC6-131B-4C7B-8787-15E72AD9C9E1}" type="presParOf" srcId="{D7DDD724-3FE0-4E6B-BE55-CD06EB03C40B}" destId="{40E367F6-B3BE-44A6-B8CA-7EFB88197C38}" srcOrd="1" destOrd="0" presId="urn:microsoft.com/office/officeart/2018/5/layout/CenteredIconLabelDescriptionList"/>
    <dgm:cxn modelId="{036145C0-F808-4573-A52F-D3E73AE8F121}" type="presParOf" srcId="{D7DDD724-3FE0-4E6B-BE55-CD06EB03C40B}" destId="{64B9D0A8-DE03-47F0-952A-606B3EEDA741}" srcOrd="2" destOrd="0" presId="urn:microsoft.com/office/officeart/2018/5/layout/CenteredIconLabelDescriptionList"/>
    <dgm:cxn modelId="{2EF55308-338E-4BB3-8256-035C4A602D8D}" type="presParOf" srcId="{64B9D0A8-DE03-47F0-952A-606B3EEDA741}" destId="{CDAD56CC-C35A-4EC4-8A3A-A5163F7BE0CC}" srcOrd="0" destOrd="0" presId="urn:microsoft.com/office/officeart/2018/5/layout/CenteredIconLabelDescriptionList"/>
    <dgm:cxn modelId="{70149F37-A320-4AA4-8F14-AB785FCBF118}" type="presParOf" srcId="{64B9D0A8-DE03-47F0-952A-606B3EEDA741}" destId="{E6CEC186-DAC4-4E54-B048-DADD348E7BEE}" srcOrd="1" destOrd="0" presId="urn:microsoft.com/office/officeart/2018/5/layout/CenteredIconLabelDescriptionList"/>
    <dgm:cxn modelId="{5CE51E77-6BA1-4A63-8A22-950EF279A1F2}" type="presParOf" srcId="{64B9D0A8-DE03-47F0-952A-606B3EEDA741}" destId="{31E689AF-6B9E-4FCA-B2D5-634639889535}" srcOrd="2" destOrd="0" presId="urn:microsoft.com/office/officeart/2018/5/layout/CenteredIconLabelDescriptionList"/>
    <dgm:cxn modelId="{673350FE-0001-4289-BC1C-79BAB9D01F96}" type="presParOf" srcId="{64B9D0A8-DE03-47F0-952A-606B3EEDA741}" destId="{74457A85-870E-4B19-82F4-D7316DEEFBC1}" srcOrd="3" destOrd="0" presId="urn:microsoft.com/office/officeart/2018/5/layout/CenteredIconLabelDescriptionList"/>
    <dgm:cxn modelId="{95F65133-ACF5-4008-BEC4-B81A59E09805}" type="presParOf" srcId="{64B9D0A8-DE03-47F0-952A-606B3EEDA741}" destId="{7984497D-B6D2-4F00-8738-06B8EEC7DDC8}" srcOrd="4" destOrd="0" presId="urn:microsoft.com/office/officeart/2018/5/layout/CenteredIconLabelDescriptionList"/>
    <dgm:cxn modelId="{002883B3-019B-4A96-A522-521A1B9DD6AA}" type="presParOf" srcId="{D7DDD724-3FE0-4E6B-BE55-CD06EB03C40B}" destId="{83A2C455-A49C-4044-9E7F-FF8E6AAE0B20}" srcOrd="3" destOrd="0" presId="urn:microsoft.com/office/officeart/2018/5/layout/CenteredIconLabelDescriptionList"/>
    <dgm:cxn modelId="{FC3688D2-73EC-45C3-8141-2BAF4F85325D}" type="presParOf" srcId="{D7DDD724-3FE0-4E6B-BE55-CD06EB03C40B}" destId="{EB5F980C-B0B1-4EEF-8A6C-BD8BC5BB8D67}" srcOrd="4" destOrd="0" presId="urn:microsoft.com/office/officeart/2018/5/layout/CenteredIconLabelDescriptionList"/>
    <dgm:cxn modelId="{1E41005E-97BF-435D-AEFD-8A934ECE9F01}" type="presParOf" srcId="{EB5F980C-B0B1-4EEF-8A6C-BD8BC5BB8D67}" destId="{75D84557-DBD6-4313-97A2-90B3132CC93B}" srcOrd="0" destOrd="0" presId="urn:microsoft.com/office/officeart/2018/5/layout/CenteredIconLabelDescriptionList"/>
    <dgm:cxn modelId="{BDF6E0E3-1089-4DC8-8B74-0CCBC5611A77}" type="presParOf" srcId="{EB5F980C-B0B1-4EEF-8A6C-BD8BC5BB8D67}" destId="{FB069BF2-305A-46A7-A548-8CAD4B414FDF}" srcOrd="1" destOrd="0" presId="urn:microsoft.com/office/officeart/2018/5/layout/CenteredIconLabelDescriptionList"/>
    <dgm:cxn modelId="{DD4A39A3-A38B-4F18-A68D-A077321A1DCE}" type="presParOf" srcId="{EB5F980C-B0B1-4EEF-8A6C-BD8BC5BB8D67}" destId="{AC584C50-5F78-4C78-A2B5-A07475843C43}" srcOrd="2" destOrd="0" presId="urn:microsoft.com/office/officeart/2018/5/layout/CenteredIconLabelDescriptionList"/>
    <dgm:cxn modelId="{4CA128FB-7193-4E63-BBAC-60494923B843}" type="presParOf" srcId="{EB5F980C-B0B1-4EEF-8A6C-BD8BC5BB8D67}" destId="{D203985A-2A91-45F0-95D0-D00F8617742A}" srcOrd="3" destOrd="0" presId="urn:microsoft.com/office/officeart/2018/5/layout/CenteredIconLabelDescriptionList"/>
    <dgm:cxn modelId="{D12C4467-5B00-417A-9A5E-CFEF98B83711}" type="presParOf" srcId="{EB5F980C-B0B1-4EEF-8A6C-BD8BC5BB8D67}" destId="{6BAB67E0-A37B-497B-B5C6-99A07984BCFC}" srcOrd="4" destOrd="0" presId="urn:microsoft.com/office/officeart/2018/5/layout/CenteredIconLabelDescriptionList"/>
    <dgm:cxn modelId="{A34281E6-93F3-4530-AC1E-C1787135ED25}" type="presParOf" srcId="{D7DDD724-3FE0-4E6B-BE55-CD06EB03C40B}" destId="{FD0D20FB-142B-4F83-AB7F-1260CD27B26A}" srcOrd="5" destOrd="0" presId="urn:microsoft.com/office/officeart/2018/5/layout/CenteredIconLabelDescriptionList"/>
    <dgm:cxn modelId="{B5C6F06D-B54D-41B4-A683-03B9F333C064}" type="presParOf" srcId="{D7DDD724-3FE0-4E6B-BE55-CD06EB03C40B}" destId="{C24046B2-1E87-4539-9DE6-520DF5DED2E7}" srcOrd="6" destOrd="0" presId="urn:microsoft.com/office/officeart/2018/5/layout/CenteredIconLabelDescriptionList"/>
    <dgm:cxn modelId="{C0F0801B-469D-4C7E-BD97-3966E8376712}" type="presParOf" srcId="{C24046B2-1E87-4539-9DE6-520DF5DED2E7}" destId="{5B188CF3-EF4F-419B-936F-D9F7C3322232}" srcOrd="0" destOrd="0" presId="urn:microsoft.com/office/officeart/2018/5/layout/CenteredIconLabelDescriptionList"/>
    <dgm:cxn modelId="{B2DDA167-A64D-4A09-9C69-C1B06C8957AC}" type="presParOf" srcId="{C24046B2-1E87-4539-9DE6-520DF5DED2E7}" destId="{8FD3FEC4-1B95-4C70-A618-D38AA870AFF4}" srcOrd="1" destOrd="0" presId="urn:microsoft.com/office/officeart/2018/5/layout/CenteredIconLabelDescriptionList"/>
    <dgm:cxn modelId="{FDFF2FA4-12D9-4E5A-B638-B0CA5ABB6C08}" type="presParOf" srcId="{C24046B2-1E87-4539-9DE6-520DF5DED2E7}" destId="{A2F59722-A579-417E-BA20-7EE93BD727F5}" srcOrd="2" destOrd="0" presId="urn:microsoft.com/office/officeart/2018/5/layout/CenteredIconLabelDescriptionList"/>
    <dgm:cxn modelId="{DF933250-F2AD-49FF-AF80-DE9C96041477}" type="presParOf" srcId="{C24046B2-1E87-4539-9DE6-520DF5DED2E7}" destId="{ECCE6F35-08CC-4860-86DE-8E99E31E7DE1}" srcOrd="3" destOrd="0" presId="urn:microsoft.com/office/officeart/2018/5/layout/CenteredIconLabelDescriptionList"/>
    <dgm:cxn modelId="{796F3971-164E-4E8C-95FA-B4B1F333A37D}" type="presParOf" srcId="{C24046B2-1E87-4539-9DE6-520DF5DED2E7}" destId="{E4A9D986-AC80-408A-8FBF-B3B586595F30}" srcOrd="4" destOrd="0" presId="urn:microsoft.com/office/officeart/2018/5/layout/CenteredIconLabelDescriptionList"/>
    <dgm:cxn modelId="{61440597-4E8A-4093-BEE8-CAE77CBC8BF9}" type="presParOf" srcId="{D7DDD724-3FE0-4E6B-BE55-CD06EB03C40B}" destId="{5B7FBAC3-0719-4ED7-8C8C-EEEB154F69DB}" srcOrd="7" destOrd="0" presId="urn:microsoft.com/office/officeart/2018/5/layout/CenteredIconLabelDescriptionList"/>
    <dgm:cxn modelId="{3416D09D-7344-42E0-9EC8-E95F2D7DC33D}" type="presParOf" srcId="{D7DDD724-3FE0-4E6B-BE55-CD06EB03C40B}" destId="{6AFB21F0-78E7-41C1-90EB-B7D4058BAC93}" srcOrd="8" destOrd="0" presId="urn:microsoft.com/office/officeart/2018/5/layout/CenteredIconLabelDescriptionList"/>
    <dgm:cxn modelId="{683375A4-6814-4C4A-AAA7-894D6883D4BA}" type="presParOf" srcId="{6AFB21F0-78E7-41C1-90EB-B7D4058BAC93}" destId="{34CB84E0-DC33-4C19-8DF3-8BC99D1B075A}" srcOrd="0" destOrd="0" presId="urn:microsoft.com/office/officeart/2018/5/layout/CenteredIconLabelDescriptionList"/>
    <dgm:cxn modelId="{7A81CDCB-F3B6-4F9B-A007-D34D65F36243}" type="presParOf" srcId="{6AFB21F0-78E7-41C1-90EB-B7D4058BAC93}" destId="{9D4AB5A6-6A61-474D-A25C-75CD48EB27CC}" srcOrd="1" destOrd="0" presId="urn:microsoft.com/office/officeart/2018/5/layout/CenteredIconLabelDescriptionList"/>
    <dgm:cxn modelId="{CB84C666-A4BF-4B13-8FF4-DFA0C0D73CD9}" type="presParOf" srcId="{6AFB21F0-78E7-41C1-90EB-B7D4058BAC93}" destId="{7B355319-FCB5-4CAE-8004-7E44735AFFB0}" srcOrd="2" destOrd="0" presId="urn:microsoft.com/office/officeart/2018/5/layout/CenteredIconLabelDescriptionList"/>
    <dgm:cxn modelId="{086C3509-963C-4AC1-A85C-B8E1F42A7337}" type="presParOf" srcId="{6AFB21F0-78E7-41C1-90EB-B7D4058BAC93}" destId="{3A13B9B8-ED6D-48B9-9469-D01870FE8397}" srcOrd="3" destOrd="0" presId="urn:microsoft.com/office/officeart/2018/5/layout/CenteredIconLabelDescriptionList"/>
    <dgm:cxn modelId="{52872D9A-046F-4EA8-AA71-E36F000D8254}" type="presParOf" srcId="{6AFB21F0-78E7-41C1-90EB-B7D4058BAC93}" destId="{B1CE5FD3-A9C3-4400-94D8-6AB46008365D}" srcOrd="4" destOrd="0" presId="urn:microsoft.com/office/officeart/2018/5/layout/CenteredIconLabelDescriptionList"/>
    <dgm:cxn modelId="{2FE91DA9-BCD5-443B-8C2A-C42847E5DD9E}" type="presParOf" srcId="{D7DDD724-3FE0-4E6B-BE55-CD06EB03C40B}" destId="{1E9C35D1-4623-4B16-A1A8-53843DDF29E2}" srcOrd="9" destOrd="0" presId="urn:microsoft.com/office/officeart/2018/5/layout/CenteredIconLabelDescriptionList"/>
    <dgm:cxn modelId="{BEA16B1B-07E4-4B53-9198-F1F1C615B6A6}" type="presParOf" srcId="{D7DDD724-3FE0-4E6B-BE55-CD06EB03C40B}" destId="{D8B67790-2D87-49CE-87D0-D05F47467E53}" srcOrd="10" destOrd="0" presId="urn:microsoft.com/office/officeart/2018/5/layout/CenteredIconLabelDescriptionList"/>
    <dgm:cxn modelId="{7AE693C1-D8AF-4025-8505-1E4DFD72102E}" type="presParOf" srcId="{D8B67790-2D87-49CE-87D0-D05F47467E53}" destId="{6FACE985-0BFC-40CA-8046-769C685076F3}" srcOrd="0" destOrd="0" presId="urn:microsoft.com/office/officeart/2018/5/layout/CenteredIconLabelDescriptionList"/>
    <dgm:cxn modelId="{2CEAD184-F091-49F4-8F22-C3FB1674C064}" type="presParOf" srcId="{D8B67790-2D87-49CE-87D0-D05F47467E53}" destId="{8E7AB528-94A1-448B-AAC8-9D263EE6EBBC}" srcOrd="1" destOrd="0" presId="urn:microsoft.com/office/officeart/2018/5/layout/CenteredIconLabelDescriptionList"/>
    <dgm:cxn modelId="{84D8F219-B00D-4D82-B883-7A174E2AD193}" type="presParOf" srcId="{D8B67790-2D87-49CE-87D0-D05F47467E53}" destId="{F4A9EB54-12C6-4568-89B3-27C68179E274}" srcOrd="2" destOrd="0" presId="urn:microsoft.com/office/officeart/2018/5/layout/CenteredIconLabelDescriptionList"/>
    <dgm:cxn modelId="{969C7BEE-D15E-4D7D-BA17-3BE8DC668766}" type="presParOf" srcId="{D8B67790-2D87-49CE-87D0-D05F47467E53}" destId="{41CA7AE1-EAE9-4E4F-9EDD-72815AB97F04}" srcOrd="3" destOrd="0" presId="urn:microsoft.com/office/officeart/2018/5/layout/CenteredIconLabelDescriptionList"/>
    <dgm:cxn modelId="{3F964572-0F22-4431-9886-87DACAC38946}" type="presParOf" srcId="{D8B67790-2D87-49CE-87D0-D05F47467E53}" destId="{61DD9521-65BE-4362-8082-AE034E095107}" srcOrd="4" destOrd="0" presId="urn:microsoft.com/office/officeart/2018/5/layout/CenteredIconLabelDescriptionList"/>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40200-2559-4B41-8AE3-8669A9A62AE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E5083E8-A1F9-4ECF-8998-BC2B236854B0}">
      <dgm:prSet phldrT="[Text]" custT="1"/>
      <dgm:spPr>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Partnership working</a:t>
          </a:r>
        </a:p>
      </dgm:t>
    </dgm:pt>
    <dgm:pt modelId="{648C2CDD-1321-4BBB-9763-C9CD0E6A3910}" type="parTrans" cxnId="{86660505-2826-46B8-A1A1-B42CA15AC926}">
      <dgm:prSet/>
      <dgm:spPr/>
      <dgm:t>
        <a:bodyPr/>
        <a:lstStyle/>
        <a:p>
          <a:endParaRPr lang="en-GB" sz="2400">
            <a:solidFill>
              <a:schemeClr val="bg1"/>
            </a:solidFill>
          </a:endParaRPr>
        </a:p>
      </dgm:t>
    </dgm:pt>
    <dgm:pt modelId="{CACED2B6-D55C-408F-A1E5-3C02F8635EAB}" type="sibTrans" cxnId="{86660505-2826-46B8-A1A1-B42CA15AC926}">
      <dgm:prSet/>
      <dgm:spPr/>
      <dgm:t>
        <a:bodyPr/>
        <a:lstStyle/>
        <a:p>
          <a:endParaRPr lang="en-GB" sz="2400">
            <a:solidFill>
              <a:schemeClr val="bg1"/>
            </a:solidFill>
          </a:endParaRPr>
        </a:p>
      </dgm:t>
    </dgm:pt>
    <dgm:pt modelId="{0A3BE839-B3D1-4F07-8F99-CDE84D1B6D96}">
      <dgm:prSet phldrT="[Text]" custT="1"/>
      <dgm:spPr>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marL="0" lvl="0" indent="0" algn="ctr" defTabSz="755650">
            <a:lnSpc>
              <a:spcPct val="90000"/>
            </a:lnSpc>
            <a:spcBef>
              <a:spcPct val="0"/>
            </a:spcBef>
            <a:spcAft>
              <a:spcPct val="35000"/>
            </a:spcAft>
            <a:buFont typeface="Arial" panose="020B0604020202020204" pitchFamily="34" charset="0"/>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MDT working </a:t>
          </a:r>
        </a:p>
      </dgm:t>
    </dgm:pt>
    <dgm:pt modelId="{6E7C1CF2-F2D2-4FF8-A220-D3C3CE34577E}" type="parTrans" cxnId="{32B63D96-40B3-4539-8441-E5997B5F516F}">
      <dgm:prSet/>
      <dgm:spPr/>
      <dgm:t>
        <a:bodyPr/>
        <a:lstStyle/>
        <a:p>
          <a:endParaRPr lang="en-GB" sz="2400">
            <a:solidFill>
              <a:schemeClr val="bg1"/>
            </a:solidFill>
          </a:endParaRPr>
        </a:p>
      </dgm:t>
    </dgm:pt>
    <dgm:pt modelId="{6B87C61E-B1E1-4883-9545-8E5CF891ED0E}" type="sibTrans" cxnId="{32B63D96-40B3-4539-8441-E5997B5F516F}">
      <dgm:prSet/>
      <dgm:spPr/>
      <dgm:t>
        <a:bodyPr/>
        <a:lstStyle/>
        <a:p>
          <a:endParaRPr lang="en-GB" sz="2400">
            <a:solidFill>
              <a:schemeClr val="bg1"/>
            </a:solidFill>
          </a:endParaRPr>
        </a:p>
      </dgm:t>
    </dgm:pt>
    <dgm:pt modelId="{F839015A-3742-49C4-ADB8-111F524E7E41}">
      <dgm:prSet phldrT="[Text]" custT="1"/>
      <dgm:spPr>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a:buFont typeface="Arial" panose="020B0604020202020204" pitchFamily="34" charset="0"/>
            <a:buChar char="•"/>
          </a:pPr>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Community engagement</a:t>
          </a:r>
          <a:endParaRPr lang="en-GB" sz="2400" dirty="0">
            <a:solidFill>
              <a:schemeClr val="bg1"/>
            </a:solidFill>
          </a:endParaRPr>
        </a:p>
      </dgm:t>
    </dgm:pt>
    <dgm:pt modelId="{635C3B52-3BF6-4331-973F-5405BA9AD281}" type="parTrans" cxnId="{20E61776-A550-4171-9AD0-B52E73EC909A}">
      <dgm:prSet/>
      <dgm:spPr/>
      <dgm:t>
        <a:bodyPr/>
        <a:lstStyle/>
        <a:p>
          <a:endParaRPr lang="en-GB" sz="2400">
            <a:solidFill>
              <a:schemeClr val="bg1"/>
            </a:solidFill>
          </a:endParaRPr>
        </a:p>
      </dgm:t>
    </dgm:pt>
    <dgm:pt modelId="{F37A715A-D9AD-4726-96F0-3A46A07477D9}" type="sibTrans" cxnId="{20E61776-A550-4171-9AD0-B52E73EC909A}">
      <dgm:prSet/>
      <dgm:spPr/>
      <dgm:t>
        <a:bodyPr/>
        <a:lstStyle/>
        <a:p>
          <a:endParaRPr lang="en-GB" sz="2400">
            <a:solidFill>
              <a:schemeClr val="bg1"/>
            </a:solidFill>
          </a:endParaRPr>
        </a:p>
      </dgm:t>
    </dgm:pt>
    <dgm:pt modelId="{D1E138FB-CBC3-43E1-9A32-BF91B5ACA41E}">
      <dgm:prSet phldrT="[Text]" custT="1"/>
      <dgm:spPr/>
      <dgm: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Simplify care pathways</a:t>
          </a:r>
        </a:p>
      </dgm:t>
    </dgm:pt>
    <dgm:pt modelId="{17A05859-2480-4613-A7B6-7AA5BBF07CBF}" type="parTrans" cxnId="{76524785-C0A1-4E6D-8C89-2D92434B842F}">
      <dgm:prSet/>
      <dgm:spPr/>
      <dgm:t>
        <a:bodyPr/>
        <a:lstStyle/>
        <a:p>
          <a:endParaRPr lang="en-GB" sz="2400">
            <a:solidFill>
              <a:schemeClr val="bg1"/>
            </a:solidFill>
          </a:endParaRPr>
        </a:p>
      </dgm:t>
    </dgm:pt>
    <dgm:pt modelId="{6E7A9119-90F2-4091-BA60-4C578C779527}" type="sibTrans" cxnId="{76524785-C0A1-4E6D-8C89-2D92434B842F}">
      <dgm:prSet/>
      <dgm:spPr/>
      <dgm:t>
        <a:bodyPr/>
        <a:lstStyle/>
        <a:p>
          <a:endParaRPr lang="en-GB" sz="2400">
            <a:solidFill>
              <a:schemeClr val="bg1"/>
            </a:solidFill>
          </a:endParaRPr>
        </a:p>
      </dgm:t>
    </dgm:pt>
    <dgm:pt modelId="{5E572025-2B30-424C-9EB7-EC5BC59C4918}">
      <dgm:prSet phldrT="[Text]" custT="1"/>
      <dgm:spPr/>
      <dgm: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Co-production with people and communities </a:t>
          </a:r>
          <a:endParaRPr lang="en-GB" sz="2400" dirty="0">
            <a:solidFill>
              <a:schemeClr val="bg1"/>
            </a:solidFill>
          </a:endParaRPr>
        </a:p>
      </dgm:t>
    </dgm:pt>
    <dgm:pt modelId="{1453D339-F5EF-4608-B668-3C723AF95F4B}" type="parTrans" cxnId="{7AE056DF-ECDF-49AF-8C67-99CE6FB503D5}">
      <dgm:prSet/>
      <dgm:spPr/>
      <dgm:t>
        <a:bodyPr/>
        <a:lstStyle/>
        <a:p>
          <a:endParaRPr lang="en-GB" sz="2400">
            <a:solidFill>
              <a:schemeClr val="bg1"/>
            </a:solidFill>
          </a:endParaRPr>
        </a:p>
      </dgm:t>
    </dgm:pt>
    <dgm:pt modelId="{F8E9A74C-9EDE-4926-BCDF-4C76E3936006}" type="sibTrans" cxnId="{7AE056DF-ECDF-49AF-8C67-99CE6FB503D5}">
      <dgm:prSet/>
      <dgm:spPr/>
      <dgm:t>
        <a:bodyPr/>
        <a:lstStyle/>
        <a:p>
          <a:endParaRPr lang="en-GB" sz="2400">
            <a:solidFill>
              <a:schemeClr val="bg1"/>
            </a:solidFill>
          </a:endParaRPr>
        </a:p>
      </dgm:t>
    </dgm:pt>
    <dgm:pt modelId="{0674AD2B-4D4B-4A4A-BE46-077AF01E28C5}">
      <dgm:prSet phldrT="[Text]" custT="1"/>
      <dgm:spPr/>
      <dgm: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Neighbourhood working as BAU</a:t>
          </a:r>
        </a:p>
      </dgm:t>
    </dgm:pt>
    <dgm:pt modelId="{AA61EBFC-5900-4DD6-B03A-8B34EC80DAEA}" type="parTrans" cxnId="{BE6E1C79-4A4E-473C-9C48-D82F567B7A4A}">
      <dgm:prSet/>
      <dgm:spPr/>
      <dgm:t>
        <a:bodyPr/>
        <a:lstStyle/>
        <a:p>
          <a:endParaRPr lang="en-GB" sz="2400">
            <a:solidFill>
              <a:schemeClr val="bg1"/>
            </a:solidFill>
          </a:endParaRPr>
        </a:p>
      </dgm:t>
    </dgm:pt>
    <dgm:pt modelId="{A662D59E-35D8-4922-99D1-2989AFF8C30C}" type="sibTrans" cxnId="{BE6E1C79-4A4E-473C-9C48-D82F567B7A4A}">
      <dgm:prSet/>
      <dgm:spPr/>
      <dgm:t>
        <a:bodyPr/>
        <a:lstStyle/>
        <a:p>
          <a:endParaRPr lang="en-GB" sz="2400">
            <a:solidFill>
              <a:schemeClr val="bg1"/>
            </a:solidFill>
          </a:endParaRPr>
        </a:p>
      </dgm:t>
    </dgm:pt>
    <dgm:pt modelId="{9013D91D-E645-475D-85D8-80B9E86CFFD9}">
      <dgm:prSet phldrT="[Text]" custT="1"/>
      <dgm:spPr/>
      <dgm: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Efficient use of resources</a:t>
          </a:r>
          <a:endParaRPr lang="en-GB" sz="2400" dirty="0">
            <a:solidFill>
              <a:schemeClr val="bg1"/>
            </a:solidFill>
          </a:endParaRPr>
        </a:p>
      </dgm:t>
    </dgm:pt>
    <dgm:pt modelId="{7E4FA64F-B666-4327-84F1-09A8880A6F03}" type="parTrans" cxnId="{675BB7FB-248B-4955-946D-EA60BC03BB30}">
      <dgm:prSet/>
      <dgm:spPr/>
      <dgm:t>
        <a:bodyPr/>
        <a:lstStyle/>
        <a:p>
          <a:endParaRPr lang="en-GB" sz="2400">
            <a:solidFill>
              <a:schemeClr val="bg1"/>
            </a:solidFill>
          </a:endParaRPr>
        </a:p>
      </dgm:t>
    </dgm:pt>
    <dgm:pt modelId="{B90D6FB2-2AFD-4F42-9027-83B92431F848}" type="sibTrans" cxnId="{675BB7FB-248B-4955-946D-EA60BC03BB30}">
      <dgm:prSet/>
      <dgm:spPr/>
      <dgm:t>
        <a:bodyPr/>
        <a:lstStyle/>
        <a:p>
          <a:endParaRPr lang="en-GB" sz="2400">
            <a:solidFill>
              <a:schemeClr val="bg1"/>
            </a:solidFill>
          </a:endParaRPr>
        </a:p>
      </dgm:t>
    </dgm:pt>
    <dgm:pt modelId="{05AC70D2-2F81-4580-92C7-54581CDF3BCF}">
      <dgm:prSet phldrT="[Text]" custT="1"/>
      <dgm:spPr/>
      <dgm:t>
        <a:bodyPr/>
        <a:lstStyle/>
        <a:p>
          <a:r>
            <a:rPr lang="en-GB" sz="2400" dirty="0">
              <a:solidFill>
                <a:schemeClr val="bg1"/>
              </a:solidFill>
              <a:latin typeface="Calibri" panose="020F0502020204030204" pitchFamily="34" charset="0"/>
              <a:ea typeface="Calibri" panose="020F0502020204030204" pitchFamily="34" charset="0"/>
              <a:cs typeface="Calibri" panose="020F0502020204030204" pitchFamily="34" charset="0"/>
            </a:rPr>
            <a:t>Build upon existing workstreams and good practice </a:t>
          </a:r>
          <a:endParaRPr lang="en-GB" sz="2400" dirty="0">
            <a:solidFill>
              <a:schemeClr val="bg1"/>
            </a:solidFill>
          </a:endParaRPr>
        </a:p>
      </dgm:t>
    </dgm:pt>
    <dgm:pt modelId="{288CC152-5664-4956-A468-6A66B0EC68E1}" type="parTrans" cxnId="{323CDF06-AC66-4466-8F4A-7024087D1E1B}">
      <dgm:prSet/>
      <dgm:spPr/>
      <dgm:t>
        <a:bodyPr/>
        <a:lstStyle/>
        <a:p>
          <a:endParaRPr lang="en-GB" sz="2400">
            <a:solidFill>
              <a:schemeClr val="bg1"/>
            </a:solidFill>
          </a:endParaRPr>
        </a:p>
      </dgm:t>
    </dgm:pt>
    <dgm:pt modelId="{5D0DDB49-97BE-4447-8860-82F6354D69E4}" type="sibTrans" cxnId="{323CDF06-AC66-4466-8F4A-7024087D1E1B}">
      <dgm:prSet/>
      <dgm:spPr/>
      <dgm:t>
        <a:bodyPr/>
        <a:lstStyle/>
        <a:p>
          <a:endParaRPr lang="en-GB" sz="2400">
            <a:solidFill>
              <a:schemeClr val="bg1"/>
            </a:solidFill>
          </a:endParaRPr>
        </a:p>
      </dgm:t>
    </dgm:pt>
    <dgm:pt modelId="{45E10B04-0729-4E9C-8255-9C95C7421A62}">
      <dgm:prSet phldrT="[Text]" custT="1"/>
      <dgm:spPr/>
      <dgm:t>
        <a:bodyPr/>
        <a:lstStyle/>
        <a:p>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Equal partners participating in the programme and direction of travel</a:t>
          </a:r>
          <a:endParaRPr lang="en-GB" sz="2000" dirty="0">
            <a:solidFill>
              <a:schemeClr val="bg1"/>
            </a:solidFill>
          </a:endParaRPr>
        </a:p>
      </dgm:t>
    </dgm:pt>
    <dgm:pt modelId="{2A6C6355-5D2D-477E-BC89-6150DF962025}" type="parTrans" cxnId="{6BA28B0D-51EB-40D8-8840-1A7CBB7A8850}">
      <dgm:prSet/>
      <dgm:spPr/>
      <dgm:t>
        <a:bodyPr/>
        <a:lstStyle/>
        <a:p>
          <a:endParaRPr lang="en-GB" sz="2400">
            <a:solidFill>
              <a:schemeClr val="bg1"/>
            </a:solidFill>
          </a:endParaRPr>
        </a:p>
      </dgm:t>
    </dgm:pt>
    <dgm:pt modelId="{0FD1BDB6-8078-4E5A-B4B1-43E38E1BD085}" type="sibTrans" cxnId="{6BA28B0D-51EB-40D8-8840-1A7CBB7A8850}">
      <dgm:prSet/>
      <dgm:spPr/>
      <dgm:t>
        <a:bodyPr/>
        <a:lstStyle/>
        <a:p>
          <a:endParaRPr lang="en-GB" sz="2400">
            <a:solidFill>
              <a:schemeClr val="bg1"/>
            </a:solidFill>
          </a:endParaRPr>
        </a:p>
      </dgm:t>
    </dgm:pt>
    <dgm:pt modelId="{D7F32AC6-0201-4CD2-A1E2-FCECF09BABBD}">
      <dgm:prSet phldrT="[Text]" custT="1"/>
      <dgm:spPr>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PHM</a:t>
          </a:r>
        </a:p>
      </dgm:t>
    </dgm:pt>
    <dgm:pt modelId="{7DF69634-C103-4AA2-9BC1-0C678FB26EA2}" type="parTrans" cxnId="{E419C8A2-5FA0-4B64-80D4-06B2F0F1D757}">
      <dgm:prSet/>
      <dgm:spPr/>
      <dgm:t>
        <a:bodyPr/>
        <a:lstStyle/>
        <a:p>
          <a:endParaRPr lang="en-GB" sz="2400"/>
        </a:p>
      </dgm:t>
    </dgm:pt>
    <dgm:pt modelId="{54F28B54-81CF-4EC5-9F72-B48F834D1420}" type="sibTrans" cxnId="{E419C8A2-5FA0-4B64-80D4-06B2F0F1D757}">
      <dgm:prSet/>
      <dgm:spPr/>
      <dgm:t>
        <a:bodyPr/>
        <a:lstStyle/>
        <a:p>
          <a:endParaRPr lang="en-GB" sz="2400"/>
        </a:p>
      </dgm:t>
    </dgm:pt>
    <dgm:pt modelId="{37347999-4C06-47B2-95A7-04EFAF16ACDE}">
      <dgm:prSet phldrT="[Text]" custT="1"/>
      <dgm:spPr>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64770" tIns="64770" rIns="64770" bIns="64770" numCol="1" spcCol="1270" anchor="ctr" anchorCtr="0"/>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Clear governance &amp; reporting </a:t>
          </a:r>
        </a:p>
      </dgm:t>
    </dgm:pt>
    <dgm:pt modelId="{A353358F-AF84-4B22-9B93-C3C3C60E18CA}" type="parTrans" cxnId="{EC003336-4334-4981-80EE-D07BB1DDD1E1}">
      <dgm:prSet/>
      <dgm:spPr/>
      <dgm:t>
        <a:bodyPr/>
        <a:lstStyle/>
        <a:p>
          <a:endParaRPr lang="en-GB" sz="2400"/>
        </a:p>
      </dgm:t>
    </dgm:pt>
    <dgm:pt modelId="{A048654D-2B5A-4F46-BB85-B8819841C212}" type="sibTrans" cxnId="{EC003336-4334-4981-80EE-D07BB1DDD1E1}">
      <dgm:prSet/>
      <dgm:spPr/>
      <dgm:t>
        <a:bodyPr/>
        <a:lstStyle/>
        <a:p>
          <a:endParaRPr lang="en-GB" sz="2400"/>
        </a:p>
      </dgm:t>
    </dgm:pt>
    <dgm:pt modelId="{0C683955-2600-40C3-9070-0F998E173987}" type="pres">
      <dgm:prSet presAssocID="{06D40200-2559-4B41-8AE3-8669A9A62AEA}" presName="diagram" presStyleCnt="0">
        <dgm:presLayoutVars>
          <dgm:dir/>
          <dgm:resizeHandles val="exact"/>
        </dgm:presLayoutVars>
      </dgm:prSet>
      <dgm:spPr/>
    </dgm:pt>
    <dgm:pt modelId="{3FE6EA9F-E0C0-4CB3-80DF-A2F8FF13520E}" type="pres">
      <dgm:prSet presAssocID="{4E5083E8-A1F9-4ECF-8998-BC2B236854B0}" presName="node" presStyleLbl="node1" presStyleIdx="0" presStyleCnt="11">
        <dgm:presLayoutVars>
          <dgm:bulletEnabled val="1"/>
        </dgm:presLayoutVars>
      </dgm:prSet>
      <dgm:spPr>
        <a:xfrm>
          <a:off x="0" y="169333"/>
          <a:ext cx="2539999" cy="1524000"/>
        </a:xfrm>
        <a:prstGeom prst="rect">
          <a:avLst/>
        </a:prstGeom>
      </dgm:spPr>
    </dgm:pt>
    <dgm:pt modelId="{653DFF52-B5C5-4077-BD56-5405E9DEED19}" type="pres">
      <dgm:prSet presAssocID="{CACED2B6-D55C-408F-A1E5-3C02F8635EAB}" presName="sibTrans" presStyleCnt="0"/>
      <dgm:spPr/>
    </dgm:pt>
    <dgm:pt modelId="{6682AC48-7B9F-441A-BB14-959235E53498}" type="pres">
      <dgm:prSet presAssocID="{37347999-4C06-47B2-95A7-04EFAF16ACDE}" presName="node" presStyleLbl="node1" presStyleIdx="1" presStyleCnt="11">
        <dgm:presLayoutVars>
          <dgm:bulletEnabled val="1"/>
        </dgm:presLayoutVars>
      </dgm:prSet>
      <dgm:spPr/>
    </dgm:pt>
    <dgm:pt modelId="{780329AA-08AF-4FC9-AC74-EDA08138B450}" type="pres">
      <dgm:prSet presAssocID="{A048654D-2B5A-4F46-BB85-B8819841C212}" presName="sibTrans" presStyleCnt="0"/>
      <dgm:spPr/>
    </dgm:pt>
    <dgm:pt modelId="{BF73A706-31D0-4AE3-BD4D-B1F45FE78703}" type="pres">
      <dgm:prSet presAssocID="{D7F32AC6-0201-4CD2-A1E2-FCECF09BABBD}" presName="node" presStyleLbl="node1" presStyleIdx="2" presStyleCnt="11">
        <dgm:presLayoutVars>
          <dgm:bulletEnabled val="1"/>
        </dgm:presLayoutVars>
      </dgm:prSet>
      <dgm:spPr/>
    </dgm:pt>
    <dgm:pt modelId="{8D3855C8-1BF6-4246-9DDF-15AEE730DA99}" type="pres">
      <dgm:prSet presAssocID="{54F28B54-81CF-4EC5-9F72-B48F834D1420}" presName="sibTrans" presStyleCnt="0"/>
      <dgm:spPr/>
    </dgm:pt>
    <dgm:pt modelId="{40A9CE3A-DEB7-448B-BA28-FB628D5EC941}" type="pres">
      <dgm:prSet presAssocID="{0A3BE839-B3D1-4F07-8F99-CDE84D1B6D96}" presName="node" presStyleLbl="node1" presStyleIdx="3" presStyleCnt="11">
        <dgm:presLayoutVars>
          <dgm:bulletEnabled val="1"/>
        </dgm:presLayoutVars>
      </dgm:prSet>
      <dgm:spPr>
        <a:xfrm>
          <a:off x="2794000" y="169333"/>
          <a:ext cx="2539999" cy="1524000"/>
        </a:xfrm>
        <a:prstGeom prst="rect">
          <a:avLst/>
        </a:prstGeom>
      </dgm:spPr>
    </dgm:pt>
    <dgm:pt modelId="{8F594B0F-F575-4599-8270-551D3B266290}" type="pres">
      <dgm:prSet presAssocID="{6B87C61E-B1E1-4883-9545-8E5CF891ED0E}" presName="sibTrans" presStyleCnt="0"/>
      <dgm:spPr/>
    </dgm:pt>
    <dgm:pt modelId="{8C2AA5DD-A1C7-4CEE-886E-8ACFB9C4AD82}" type="pres">
      <dgm:prSet presAssocID="{F839015A-3742-49C4-ADB8-111F524E7E41}" presName="node" presStyleLbl="node1" presStyleIdx="4" presStyleCnt="11">
        <dgm:presLayoutVars>
          <dgm:bulletEnabled val="1"/>
        </dgm:presLayoutVars>
      </dgm:prSet>
      <dgm:spPr>
        <a:xfrm>
          <a:off x="5587999" y="169333"/>
          <a:ext cx="2539999" cy="1524000"/>
        </a:xfrm>
        <a:prstGeom prst="rect">
          <a:avLst/>
        </a:prstGeom>
      </dgm:spPr>
    </dgm:pt>
    <dgm:pt modelId="{47BE5580-4542-4049-9155-4C19E9CA1D6C}" type="pres">
      <dgm:prSet presAssocID="{F37A715A-D9AD-4726-96F0-3A46A07477D9}" presName="sibTrans" presStyleCnt="0"/>
      <dgm:spPr/>
    </dgm:pt>
    <dgm:pt modelId="{492C5AF8-F4D4-4633-B41C-6CC6FA69FED7}" type="pres">
      <dgm:prSet presAssocID="{D1E138FB-CBC3-43E1-9A32-BF91B5ACA41E}" presName="node" presStyleLbl="node1" presStyleIdx="5" presStyleCnt="11">
        <dgm:presLayoutVars>
          <dgm:bulletEnabled val="1"/>
        </dgm:presLayoutVars>
      </dgm:prSet>
      <dgm:spPr/>
    </dgm:pt>
    <dgm:pt modelId="{C491DA30-840E-4638-A6FE-027D8724A7E6}" type="pres">
      <dgm:prSet presAssocID="{6E7A9119-90F2-4091-BA60-4C578C779527}" presName="sibTrans" presStyleCnt="0"/>
      <dgm:spPr/>
    </dgm:pt>
    <dgm:pt modelId="{2162DD47-443A-47F0-8F6B-B84BB43192AC}" type="pres">
      <dgm:prSet presAssocID="{5E572025-2B30-424C-9EB7-EC5BC59C4918}" presName="node" presStyleLbl="node1" presStyleIdx="6" presStyleCnt="11" custLinFactNeighborX="417" custLinFactNeighborY="-695">
        <dgm:presLayoutVars>
          <dgm:bulletEnabled val="1"/>
        </dgm:presLayoutVars>
      </dgm:prSet>
      <dgm:spPr/>
    </dgm:pt>
    <dgm:pt modelId="{BE6EDFB7-AE43-4F46-A348-ED8A16112026}" type="pres">
      <dgm:prSet presAssocID="{F8E9A74C-9EDE-4926-BCDF-4C76E3936006}" presName="sibTrans" presStyleCnt="0"/>
      <dgm:spPr/>
    </dgm:pt>
    <dgm:pt modelId="{C3789C27-621F-4EFB-91E1-FE12E248D536}" type="pres">
      <dgm:prSet presAssocID="{0674AD2B-4D4B-4A4A-BE46-077AF01E28C5}" presName="node" presStyleLbl="node1" presStyleIdx="7" presStyleCnt="11">
        <dgm:presLayoutVars>
          <dgm:bulletEnabled val="1"/>
        </dgm:presLayoutVars>
      </dgm:prSet>
      <dgm:spPr/>
    </dgm:pt>
    <dgm:pt modelId="{8B71D7AE-9FEE-445A-9585-2904DDC752A8}" type="pres">
      <dgm:prSet presAssocID="{A662D59E-35D8-4922-99D1-2989AFF8C30C}" presName="sibTrans" presStyleCnt="0"/>
      <dgm:spPr/>
    </dgm:pt>
    <dgm:pt modelId="{5CC1DC4D-242F-4F00-B7FF-6CB418ED5B5D}" type="pres">
      <dgm:prSet presAssocID="{9013D91D-E645-475D-85D8-80B9E86CFFD9}" presName="node" presStyleLbl="node1" presStyleIdx="8" presStyleCnt="11" custScaleX="144181">
        <dgm:presLayoutVars>
          <dgm:bulletEnabled val="1"/>
        </dgm:presLayoutVars>
      </dgm:prSet>
      <dgm:spPr/>
    </dgm:pt>
    <dgm:pt modelId="{5B693BFF-2F85-4BC3-BAB3-8AD5CA2E6B9A}" type="pres">
      <dgm:prSet presAssocID="{B90D6FB2-2AFD-4F42-9027-83B92431F848}" presName="sibTrans" presStyleCnt="0"/>
      <dgm:spPr/>
    </dgm:pt>
    <dgm:pt modelId="{1158FC51-E913-40F4-83E0-D503035399FB}" type="pres">
      <dgm:prSet presAssocID="{05AC70D2-2F81-4580-92C7-54581CDF3BCF}" presName="node" presStyleLbl="node1" presStyleIdx="9" presStyleCnt="11" custScaleX="127359">
        <dgm:presLayoutVars>
          <dgm:bulletEnabled val="1"/>
        </dgm:presLayoutVars>
      </dgm:prSet>
      <dgm:spPr/>
    </dgm:pt>
    <dgm:pt modelId="{1F35AEBA-C8EF-4C20-9252-4DF5EA1C05F7}" type="pres">
      <dgm:prSet presAssocID="{5D0DDB49-97BE-4447-8860-82F6354D69E4}" presName="sibTrans" presStyleCnt="0"/>
      <dgm:spPr/>
    </dgm:pt>
    <dgm:pt modelId="{1E4EF22F-87C1-4283-8FE3-D42C9B5EB673}" type="pres">
      <dgm:prSet presAssocID="{45E10B04-0729-4E9C-8255-9C95C7421A62}" presName="node" presStyleLbl="node1" presStyleIdx="10" presStyleCnt="11">
        <dgm:presLayoutVars>
          <dgm:bulletEnabled val="1"/>
        </dgm:presLayoutVars>
      </dgm:prSet>
      <dgm:spPr/>
    </dgm:pt>
  </dgm:ptLst>
  <dgm:cxnLst>
    <dgm:cxn modelId="{86660505-2826-46B8-A1A1-B42CA15AC926}" srcId="{06D40200-2559-4B41-8AE3-8669A9A62AEA}" destId="{4E5083E8-A1F9-4ECF-8998-BC2B236854B0}" srcOrd="0" destOrd="0" parTransId="{648C2CDD-1321-4BBB-9763-C9CD0E6A3910}" sibTransId="{CACED2B6-D55C-408F-A1E5-3C02F8635EAB}"/>
    <dgm:cxn modelId="{323CDF06-AC66-4466-8F4A-7024087D1E1B}" srcId="{06D40200-2559-4B41-8AE3-8669A9A62AEA}" destId="{05AC70D2-2F81-4580-92C7-54581CDF3BCF}" srcOrd="9" destOrd="0" parTransId="{288CC152-5664-4956-A468-6A66B0EC68E1}" sibTransId="{5D0DDB49-97BE-4447-8860-82F6354D69E4}"/>
    <dgm:cxn modelId="{6BA28B0D-51EB-40D8-8840-1A7CBB7A8850}" srcId="{06D40200-2559-4B41-8AE3-8669A9A62AEA}" destId="{45E10B04-0729-4E9C-8255-9C95C7421A62}" srcOrd="10" destOrd="0" parTransId="{2A6C6355-5D2D-477E-BC89-6150DF962025}" sibTransId="{0FD1BDB6-8078-4E5A-B4B1-43E38E1BD085}"/>
    <dgm:cxn modelId="{33096A0F-459B-47F2-822F-9A3F3D6E9801}" type="presOf" srcId="{9013D91D-E645-475D-85D8-80B9E86CFFD9}" destId="{5CC1DC4D-242F-4F00-B7FF-6CB418ED5B5D}" srcOrd="0" destOrd="0" presId="urn:microsoft.com/office/officeart/2005/8/layout/default"/>
    <dgm:cxn modelId="{AE1CEF21-66ED-4402-8544-048DCEB95188}" type="presOf" srcId="{4E5083E8-A1F9-4ECF-8998-BC2B236854B0}" destId="{3FE6EA9F-E0C0-4CB3-80DF-A2F8FF13520E}" srcOrd="0" destOrd="0" presId="urn:microsoft.com/office/officeart/2005/8/layout/default"/>
    <dgm:cxn modelId="{30271D2D-C434-42DB-9FCE-3E048FCC5C1A}" type="presOf" srcId="{06D40200-2559-4B41-8AE3-8669A9A62AEA}" destId="{0C683955-2600-40C3-9070-0F998E173987}" srcOrd="0" destOrd="0" presId="urn:microsoft.com/office/officeart/2005/8/layout/default"/>
    <dgm:cxn modelId="{EC003336-4334-4981-80EE-D07BB1DDD1E1}" srcId="{06D40200-2559-4B41-8AE3-8669A9A62AEA}" destId="{37347999-4C06-47B2-95A7-04EFAF16ACDE}" srcOrd="1" destOrd="0" parTransId="{A353358F-AF84-4B22-9B93-C3C3C60E18CA}" sibTransId="{A048654D-2B5A-4F46-BB85-B8819841C212}"/>
    <dgm:cxn modelId="{BF9F7A70-B860-4879-9DC1-649291567527}" type="presOf" srcId="{D1E138FB-CBC3-43E1-9A32-BF91B5ACA41E}" destId="{492C5AF8-F4D4-4633-B41C-6CC6FA69FED7}" srcOrd="0" destOrd="0" presId="urn:microsoft.com/office/officeart/2005/8/layout/default"/>
    <dgm:cxn modelId="{DC30BF53-87EF-4A6C-85BF-C7B1FAC60C8E}" type="presOf" srcId="{D7F32AC6-0201-4CD2-A1E2-FCECF09BABBD}" destId="{BF73A706-31D0-4AE3-BD4D-B1F45FE78703}" srcOrd="0" destOrd="0" presId="urn:microsoft.com/office/officeart/2005/8/layout/default"/>
    <dgm:cxn modelId="{20E61776-A550-4171-9AD0-B52E73EC909A}" srcId="{06D40200-2559-4B41-8AE3-8669A9A62AEA}" destId="{F839015A-3742-49C4-ADB8-111F524E7E41}" srcOrd="4" destOrd="0" parTransId="{635C3B52-3BF6-4331-973F-5405BA9AD281}" sibTransId="{F37A715A-D9AD-4726-96F0-3A46A07477D9}"/>
    <dgm:cxn modelId="{BE6E1C79-4A4E-473C-9C48-D82F567B7A4A}" srcId="{06D40200-2559-4B41-8AE3-8669A9A62AEA}" destId="{0674AD2B-4D4B-4A4A-BE46-077AF01E28C5}" srcOrd="7" destOrd="0" parTransId="{AA61EBFC-5900-4DD6-B03A-8B34EC80DAEA}" sibTransId="{A662D59E-35D8-4922-99D1-2989AFF8C30C}"/>
    <dgm:cxn modelId="{76524785-C0A1-4E6D-8C89-2D92434B842F}" srcId="{06D40200-2559-4B41-8AE3-8669A9A62AEA}" destId="{D1E138FB-CBC3-43E1-9A32-BF91B5ACA41E}" srcOrd="5" destOrd="0" parTransId="{17A05859-2480-4613-A7B6-7AA5BBF07CBF}" sibTransId="{6E7A9119-90F2-4091-BA60-4C578C779527}"/>
    <dgm:cxn modelId="{A1A4EF91-8610-48FA-941E-F04FAD0265F1}" type="presOf" srcId="{0674AD2B-4D4B-4A4A-BE46-077AF01E28C5}" destId="{C3789C27-621F-4EFB-91E1-FE12E248D536}" srcOrd="0" destOrd="0" presId="urn:microsoft.com/office/officeart/2005/8/layout/default"/>
    <dgm:cxn modelId="{A3EFD194-9842-4AAA-B45B-FFE3A49D6E40}" type="presOf" srcId="{45E10B04-0729-4E9C-8255-9C95C7421A62}" destId="{1E4EF22F-87C1-4283-8FE3-D42C9B5EB673}" srcOrd="0" destOrd="0" presId="urn:microsoft.com/office/officeart/2005/8/layout/default"/>
    <dgm:cxn modelId="{32B63D96-40B3-4539-8441-E5997B5F516F}" srcId="{06D40200-2559-4B41-8AE3-8669A9A62AEA}" destId="{0A3BE839-B3D1-4F07-8F99-CDE84D1B6D96}" srcOrd="3" destOrd="0" parTransId="{6E7C1CF2-F2D2-4FF8-A220-D3C3CE34577E}" sibTransId="{6B87C61E-B1E1-4883-9545-8E5CF891ED0E}"/>
    <dgm:cxn modelId="{B005629A-D97E-4894-A90C-D13D7EE88654}" type="presOf" srcId="{5E572025-2B30-424C-9EB7-EC5BC59C4918}" destId="{2162DD47-443A-47F0-8F6B-B84BB43192AC}" srcOrd="0" destOrd="0" presId="urn:microsoft.com/office/officeart/2005/8/layout/default"/>
    <dgm:cxn modelId="{E419C8A2-5FA0-4B64-80D4-06B2F0F1D757}" srcId="{06D40200-2559-4B41-8AE3-8669A9A62AEA}" destId="{D7F32AC6-0201-4CD2-A1E2-FCECF09BABBD}" srcOrd="2" destOrd="0" parTransId="{7DF69634-C103-4AA2-9BC1-0C678FB26EA2}" sibTransId="{54F28B54-81CF-4EC5-9F72-B48F834D1420}"/>
    <dgm:cxn modelId="{39F607C7-DFC3-413B-9713-0BD136A74466}" type="presOf" srcId="{F839015A-3742-49C4-ADB8-111F524E7E41}" destId="{8C2AA5DD-A1C7-4CEE-886E-8ACFB9C4AD82}" srcOrd="0" destOrd="0" presId="urn:microsoft.com/office/officeart/2005/8/layout/default"/>
    <dgm:cxn modelId="{7AE056DF-ECDF-49AF-8C67-99CE6FB503D5}" srcId="{06D40200-2559-4B41-8AE3-8669A9A62AEA}" destId="{5E572025-2B30-424C-9EB7-EC5BC59C4918}" srcOrd="6" destOrd="0" parTransId="{1453D339-F5EF-4608-B668-3C723AF95F4B}" sibTransId="{F8E9A74C-9EDE-4926-BCDF-4C76E3936006}"/>
    <dgm:cxn modelId="{24397EE7-4010-4C4F-8A7D-A0B9B35949A3}" type="presOf" srcId="{0A3BE839-B3D1-4F07-8F99-CDE84D1B6D96}" destId="{40A9CE3A-DEB7-448B-BA28-FB628D5EC941}" srcOrd="0" destOrd="0" presId="urn:microsoft.com/office/officeart/2005/8/layout/default"/>
    <dgm:cxn modelId="{A648EBE7-795E-4BAF-B5F1-288E5F3D6B3E}" type="presOf" srcId="{05AC70D2-2F81-4580-92C7-54581CDF3BCF}" destId="{1158FC51-E913-40F4-83E0-D503035399FB}" srcOrd="0" destOrd="0" presId="urn:microsoft.com/office/officeart/2005/8/layout/default"/>
    <dgm:cxn modelId="{732286E9-3749-46B3-AE51-C9B7BAEF82ED}" type="presOf" srcId="{37347999-4C06-47B2-95A7-04EFAF16ACDE}" destId="{6682AC48-7B9F-441A-BB14-959235E53498}" srcOrd="0" destOrd="0" presId="urn:microsoft.com/office/officeart/2005/8/layout/default"/>
    <dgm:cxn modelId="{675BB7FB-248B-4955-946D-EA60BC03BB30}" srcId="{06D40200-2559-4B41-8AE3-8669A9A62AEA}" destId="{9013D91D-E645-475D-85D8-80B9E86CFFD9}" srcOrd="8" destOrd="0" parTransId="{7E4FA64F-B666-4327-84F1-09A8880A6F03}" sibTransId="{B90D6FB2-2AFD-4F42-9027-83B92431F848}"/>
    <dgm:cxn modelId="{D628001B-8C4E-4A88-93E8-FD925C910C2D}" type="presParOf" srcId="{0C683955-2600-40C3-9070-0F998E173987}" destId="{3FE6EA9F-E0C0-4CB3-80DF-A2F8FF13520E}" srcOrd="0" destOrd="0" presId="urn:microsoft.com/office/officeart/2005/8/layout/default"/>
    <dgm:cxn modelId="{E230A75D-3655-4531-9612-CD60183A329C}" type="presParOf" srcId="{0C683955-2600-40C3-9070-0F998E173987}" destId="{653DFF52-B5C5-4077-BD56-5405E9DEED19}" srcOrd="1" destOrd="0" presId="urn:microsoft.com/office/officeart/2005/8/layout/default"/>
    <dgm:cxn modelId="{0F872153-F260-475B-BED9-DF838909E5DC}" type="presParOf" srcId="{0C683955-2600-40C3-9070-0F998E173987}" destId="{6682AC48-7B9F-441A-BB14-959235E53498}" srcOrd="2" destOrd="0" presId="urn:microsoft.com/office/officeart/2005/8/layout/default"/>
    <dgm:cxn modelId="{487D6509-C032-4BDD-A734-FF311354988A}" type="presParOf" srcId="{0C683955-2600-40C3-9070-0F998E173987}" destId="{780329AA-08AF-4FC9-AC74-EDA08138B450}" srcOrd="3" destOrd="0" presId="urn:microsoft.com/office/officeart/2005/8/layout/default"/>
    <dgm:cxn modelId="{8F5D55A9-5637-4288-A9B7-94EBEADB09AA}" type="presParOf" srcId="{0C683955-2600-40C3-9070-0F998E173987}" destId="{BF73A706-31D0-4AE3-BD4D-B1F45FE78703}" srcOrd="4" destOrd="0" presId="urn:microsoft.com/office/officeart/2005/8/layout/default"/>
    <dgm:cxn modelId="{1DFB12E2-D776-44FF-B4CE-115EBF711969}" type="presParOf" srcId="{0C683955-2600-40C3-9070-0F998E173987}" destId="{8D3855C8-1BF6-4246-9DDF-15AEE730DA99}" srcOrd="5" destOrd="0" presId="urn:microsoft.com/office/officeart/2005/8/layout/default"/>
    <dgm:cxn modelId="{088D23F8-5AA3-477D-86D8-DA0A3072EE0A}" type="presParOf" srcId="{0C683955-2600-40C3-9070-0F998E173987}" destId="{40A9CE3A-DEB7-448B-BA28-FB628D5EC941}" srcOrd="6" destOrd="0" presId="urn:microsoft.com/office/officeart/2005/8/layout/default"/>
    <dgm:cxn modelId="{A2F29D86-E77E-491C-BFCC-63B03992E277}" type="presParOf" srcId="{0C683955-2600-40C3-9070-0F998E173987}" destId="{8F594B0F-F575-4599-8270-551D3B266290}" srcOrd="7" destOrd="0" presId="urn:microsoft.com/office/officeart/2005/8/layout/default"/>
    <dgm:cxn modelId="{26FEA284-36EE-4506-9B9C-10BC8935E3AD}" type="presParOf" srcId="{0C683955-2600-40C3-9070-0F998E173987}" destId="{8C2AA5DD-A1C7-4CEE-886E-8ACFB9C4AD82}" srcOrd="8" destOrd="0" presId="urn:microsoft.com/office/officeart/2005/8/layout/default"/>
    <dgm:cxn modelId="{2638836D-FABB-4DB8-AB38-AEF2CF39E110}" type="presParOf" srcId="{0C683955-2600-40C3-9070-0F998E173987}" destId="{47BE5580-4542-4049-9155-4C19E9CA1D6C}" srcOrd="9" destOrd="0" presId="urn:microsoft.com/office/officeart/2005/8/layout/default"/>
    <dgm:cxn modelId="{D467758D-821C-482E-A8A8-7C74A945C443}" type="presParOf" srcId="{0C683955-2600-40C3-9070-0F998E173987}" destId="{492C5AF8-F4D4-4633-B41C-6CC6FA69FED7}" srcOrd="10" destOrd="0" presId="urn:microsoft.com/office/officeart/2005/8/layout/default"/>
    <dgm:cxn modelId="{41B7DA9A-5B0E-43A4-BB1B-D57FAD6C77A8}" type="presParOf" srcId="{0C683955-2600-40C3-9070-0F998E173987}" destId="{C491DA30-840E-4638-A6FE-027D8724A7E6}" srcOrd="11" destOrd="0" presId="urn:microsoft.com/office/officeart/2005/8/layout/default"/>
    <dgm:cxn modelId="{8FFDF78B-BB89-43F9-9872-7982DBF69221}" type="presParOf" srcId="{0C683955-2600-40C3-9070-0F998E173987}" destId="{2162DD47-443A-47F0-8F6B-B84BB43192AC}" srcOrd="12" destOrd="0" presId="urn:microsoft.com/office/officeart/2005/8/layout/default"/>
    <dgm:cxn modelId="{7701B8A2-288E-426F-B38B-F39386A4A4C6}" type="presParOf" srcId="{0C683955-2600-40C3-9070-0F998E173987}" destId="{BE6EDFB7-AE43-4F46-A348-ED8A16112026}" srcOrd="13" destOrd="0" presId="urn:microsoft.com/office/officeart/2005/8/layout/default"/>
    <dgm:cxn modelId="{4F74B763-E47C-40BC-A4CB-6F0E0129F55F}" type="presParOf" srcId="{0C683955-2600-40C3-9070-0F998E173987}" destId="{C3789C27-621F-4EFB-91E1-FE12E248D536}" srcOrd="14" destOrd="0" presId="urn:microsoft.com/office/officeart/2005/8/layout/default"/>
    <dgm:cxn modelId="{2B9EE354-B198-4A20-96C9-D77E35C1FEF1}" type="presParOf" srcId="{0C683955-2600-40C3-9070-0F998E173987}" destId="{8B71D7AE-9FEE-445A-9585-2904DDC752A8}" srcOrd="15" destOrd="0" presId="urn:microsoft.com/office/officeart/2005/8/layout/default"/>
    <dgm:cxn modelId="{37A04A00-8116-4F36-B5D0-123E33E39215}" type="presParOf" srcId="{0C683955-2600-40C3-9070-0F998E173987}" destId="{5CC1DC4D-242F-4F00-B7FF-6CB418ED5B5D}" srcOrd="16" destOrd="0" presId="urn:microsoft.com/office/officeart/2005/8/layout/default"/>
    <dgm:cxn modelId="{06CF9987-A228-4728-AA9D-6C75DD5E2002}" type="presParOf" srcId="{0C683955-2600-40C3-9070-0F998E173987}" destId="{5B693BFF-2F85-4BC3-BAB3-8AD5CA2E6B9A}" srcOrd="17" destOrd="0" presId="urn:microsoft.com/office/officeart/2005/8/layout/default"/>
    <dgm:cxn modelId="{60D9C89F-AAE7-4653-BFAD-58FF5E1B5BEE}" type="presParOf" srcId="{0C683955-2600-40C3-9070-0F998E173987}" destId="{1158FC51-E913-40F4-83E0-D503035399FB}" srcOrd="18" destOrd="0" presId="urn:microsoft.com/office/officeart/2005/8/layout/default"/>
    <dgm:cxn modelId="{19E86D73-AF73-4610-B6D3-EDFB713EA4F4}" type="presParOf" srcId="{0C683955-2600-40C3-9070-0F998E173987}" destId="{1F35AEBA-C8EF-4C20-9252-4DF5EA1C05F7}" srcOrd="19" destOrd="0" presId="urn:microsoft.com/office/officeart/2005/8/layout/default"/>
    <dgm:cxn modelId="{83DF90BA-B459-4BB1-8AD8-962DD7E53BF8}" type="presParOf" srcId="{0C683955-2600-40C3-9070-0F998E173987}" destId="{1E4EF22F-87C1-4283-8FE3-D42C9B5EB673}"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B9F4D-E6C2-46CE-BEEB-85524BF95516}">
      <dsp:nvSpPr>
        <dsp:cNvPr id="0" name=""/>
        <dsp:cNvSpPr/>
      </dsp:nvSpPr>
      <dsp:spPr>
        <a:xfrm>
          <a:off x="481185" y="746253"/>
          <a:ext cx="498840" cy="499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5838D-61E2-445B-A51B-488CF979E7B6}">
      <dsp:nvSpPr>
        <dsp:cNvPr id="0" name=""/>
        <dsp:cNvSpPr/>
      </dsp:nvSpPr>
      <dsp:spPr>
        <a:xfrm>
          <a:off x="17976" y="1314106"/>
          <a:ext cx="1425259"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Population health management</a:t>
          </a:r>
        </a:p>
      </dsp:txBody>
      <dsp:txXfrm>
        <a:off x="17976" y="1314106"/>
        <a:ext cx="1425259" cy="996410"/>
      </dsp:txXfrm>
    </dsp:sp>
    <dsp:sp modelId="{879A6EFE-5186-4733-8934-C773ABC3A206}">
      <dsp:nvSpPr>
        <dsp:cNvPr id="0" name=""/>
        <dsp:cNvSpPr/>
      </dsp:nvSpPr>
      <dsp:spPr>
        <a:xfrm>
          <a:off x="17976"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 modelId="{CDAD56CC-C35A-4EC4-8A3A-A5163F7BE0CC}">
      <dsp:nvSpPr>
        <dsp:cNvPr id="0" name=""/>
        <dsp:cNvSpPr/>
      </dsp:nvSpPr>
      <dsp:spPr>
        <a:xfrm>
          <a:off x="2155865" y="746253"/>
          <a:ext cx="498840" cy="499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689AF-6B9E-4FCA-B2D5-634639889535}">
      <dsp:nvSpPr>
        <dsp:cNvPr id="0" name=""/>
        <dsp:cNvSpPr/>
      </dsp:nvSpPr>
      <dsp:spPr>
        <a:xfrm>
          <a:off x="1692656" y="1314106"/>
          <a:ext cx="1425259"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Modern general practice</a:t>
          </a:r>
        </a:p>
      </dsp:txBody>
      <dsp:txXfrm>
        <a:off x="1692656" y="1314106"/>
        <a:ext cx="1425259" cy="996410"/>
      </dsp:txXfrm>
    </dsp:sp>
    <dsp:sp modelId="{7984497D-B6D2-4F00-8738-06B8EEC7DDC8}">
      <dsp:nvSpPr>
        <dsp:cNvPr id="0" name=""/>
        <dsp:cNvSpPr/>
      </dsp:nvSpPr>
      <dsp:spPr>
        <a:xfrm>
          <a:off x="1692656"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 modelId="{75D84557-DBD6-4313-97A2-90B3132CC93B}">
      <dsp:nvSpPr>
        <dsp:cNvPr id="0" name=""/>
        <dsp:cNvSpPr/>
      </dsp:nvSpPr>
      <dsp:spPr>
        <a:xfrm>
          <a:off x="3830544" y="746253"/>
          <a:ext cx="498840" cy="499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84C50-5F78-4C78-A2B5-A07475843C43}">
      <dsp:nvSpPr>
        <dsp:cNvPr id="0" name=""/>
        <dsp:cNvSpPr/>
      </dsp:nvSpPr>
      <dsp:spPr>
        <a:xfrm>
          <a:off x="3418060" y="1358237"/>
          <a:ext cx="1425259"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Standardising community health services</a:t>
          </a:r>
        </a:p>
      </dsp:txBody>
      <dsp:txXfrm>
        <a:off x="3418060" y="1358237"/>
        <a:ext cx="1425259" cy="996410"/>
      </dsp:txXfrm>
    </dsp:sp>
    <dsp:sp modelId="{6BAB67E0-A37B-497B-B5C6-99A07984BCFC}">
      <dsp:nvSpPr>
        <dsp:cNvPr id="0" name=""/>
        <dsp:cNvSpPr/>
      </dsp:nvSpPr>
      <dsp:spPr>
        <a:xfrm>
          <a:off x="3367335"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 modelId="{5B188CF3-EF4F-419B-936F-D9F7C3322232}">
      <dsp:nvSpPr>
        <dsp:cNvPr id="0" name=""/>
        <dsp:cNvSpPr/>
      </dsp:nvSpPr>
      <dsp:spPr>
        <a:xfrm>
          <a:off x="5648199" y="746253"/>
          <a:ext cx="498840" cy="499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59722-A579-417E-BA20-7EE93BD727F5}">
      <dsp:nvSpPr>
        <dsp:cNvPr id="0" name=""/>
        <dsp:cNvSpPr/>
      </dsp:nvSpPr>
      <dsp:spPr>
        <a:xfrm>
          <a:off x="5042015" y="1314106"/>
          <a:ext cx="1711208"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 Neighbourhood multidisciplinary teams (MDTs)</a:t>
          </a:r>
        </a:p>
      </dsp:txBody>
      <dsp:txXfrm>
        <a:off x="5042015" y="1314106"/>
        <a:ext cx="1711208" cy="996410"/>
      </dsp:txXfrm>
    </dsp:sp>
    <dsp:sp modelId="{E4A9D986-AC80-408A-8FBF-B3B586595F30}">
      <dsp:nvSpPr>
        <dsp:cNvPr id="0" name=""/>
        <dsp:cNvSpPr/>
      </dsp:nvSpPr>
      <dsp:spPr>
        <a:xfrm>
          <a:off x="5184989"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 modelId="{34CB84E0-DC33-4C19-8DF3-8BC99D1B075A}">
      <dsp:nvSpPr>
        <dsp:cNvPr id="0" name=""/>
        <dsp:cNvSpPr/>
      </dsp:nvSpPr>
      <dsp:spPr>
        <a:xfrm>
          <a:off x="7666943" y="746253"/>
          <a:ext cx="498840" cy="499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355319-FCB5-4CAE-8004-7E44735AFFB0}">
      <dsp:nvSpPr>
        <dsp:cNvPr id="0" name=""/>
        <dsp:cNvSpPr/>
      </dsp:nvSpPr>
      <dsp:spPr>
        <a:xfrm>
          <a:off x="7002644" y="1314106"/>
          <a:ext cx="1827438"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Integrated intermediate care with a ‘Home First’ approach</a:t>
          </a:r>
        </a:p>
      </dsp:txBody>
      <dsp:txXfrm>
        <a:off x="7002644" y="1314106"/>
        <a:ext cx="1827438" cy="996410"/>
      </dsp:txXfrm>
    </dsp:sp>
    <dsp:sp modelId="{B1CE5FD3-A9C3-4400-94D8-6AB46008365D}">
      <dsp:nvSpPr>
        <dsp:cNvPr id="0" name=""/>
        <dsp:cNvSpPr/>
      </dsp:nvSpPr>
      <dsp:spPr>
        <a:xfrm>
          <a:off x="7203733"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 modelId="{6FACE985-0BFC-40CA-8046-769C685076F3}">
      <dsp:nvSpPr>
        <dsp:cNvPr id="0" name=""/>
        <dsp:cNvSpPr/>
      </dsp:nvSpPr>
      <dsp:spPr>
        <a:xfrm>
          <a:off x="9542712" y="746253"/>
          <a:ext cx="498840" cy="4993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9EB54-12C6-4568-89B3-27C68179E274}">
      <dsp:nvSpPr>
        <dsp:cNvPr id="0" name=""/>
        <dsp:cNvSpPr/>
      </dsp:nvSpPr>
      <dsp:spPr>
        <a:xfrm>
          <a:off x="9079503" y="1314106"/>
          <a:ext cx="1425259" cy="996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GB" sz="1600" kern="1200" dirty="0">
              <a:latin typeface="Calibri" panose="020F0502020204030204" pitchFamily="34" charset="0"/>
              <a:ea typeface="Calibri" panose="020F0502020204030204" pitchFamily="34" charset="0"/>
              <a:cs typeface="Calibri" panose="020F0502020204030204" pitchFamily="34" charset="0"/>
            </a:rPr>
            <a:t>Urgent neighbourhood services</a:t>
          </a:r>
          <a:endParaRPr lang="en-GB" sz="1600" b="0" i="0" u="sng" kern="1200" dirty="0">
            <a:effectLst/>
            <a:latin typeface="Calibri" panose="020F0502020204030204" pitchFamily="34" charset="0"/>
            <a:ea typeface="Calibri" panose="020F0502020204030204" pitchFamily="34" charset="0"/>
            <a:cs typeface="Calibri" panose="020F0502020204030204" pitchFamily="34" charset="0"/>
          </a:endParaRPr>
        </a:p>
      </dsp:txBody>
      <dsp:txXfrm>
        <a:off x="9079503" y="1314106"/>
        <a:ext cx="1425259" cy="996410"/>
      </dsp:txXfrm>
    </dsp:sp>
    <dsp:sp modelId="{61DD9521-65BE-4362-8082-AE034E095107}">
      <dsp:nvSpPr>
        <dsp:cNvPr id="0" name=""/>
        <dsp:cNvSpPr/>
      </dsp:nvSpPr>
      <dsp:spPr>
        <a:xfrm>
          <a:off x="9079503" y="2342387"/>
          <a:ext cx="1425259" cy="19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6EA9F-E0C0-4CB3-80DF-A2F8FF13520E}">
      <dsp:nvSpPr>
        <dsp:cNvPr id="0" name=""/>
        <dsp:cNvSpPr/>
      </dsp:nvSpPr>
      <dsp:spPr>
        <a:xfrm>
          <a:off x="2848" y="449130"/>
          <a:ext cx="2260203" cy="1356121"/>
        </a:xfrm>
        <a:prstGeom prst="rect">
          <a:avLst/>
        </a:prstGeom>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Partnership working</a:t>
          </a:r>
        </a:p>
      </dsp:txBody>
      <dsp:txXfrm>
        <a:off x="2848" y="449130"/>
        <a:ext cx="2260203" cy="1356121"/>
      </dsp:txXfrm>
    </dsp:sp>
    <dsp:sp modelId="{6682AC48-7B9F-441A-BB14-959235E53498}">
      <dsp:nvSpPr>
        <dsp:cNvPr id="0" name=""/>
        <dsp:cNvSpPr/>
      </dsp:nvSpPr>
      <dsp:spPr>
        <a:xfrm>
          <a:off x="2489072" y="449130"/>
          <a:ext cx="2260203" cy="1356121"/>
        </a:xfrm>
        <a:prstGeom prst="rect">
          <a:avLst/>
        </a:prstGeom>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Clear governance &amp; reporting </a:t>
          </a:r>
        </a:p>
      </dsp:txBody>
      <dsp:txXfrm>
        <a:off x="2489072" y="449130"/>
        <a:ext cx="2260203" cy="1356121"/>
      </dsp:txXfrm>
    </dsp:sp>
    <dsp:sp modelId="{BF73A706-31D0-4AE3-BD4D-B1F45FE78703}">
      <dsp:nvSpPr>
        <dsp:cNvPr id="0" name=""/>
        <dsp:cNvSpPr/>
      </dsp:nvSpPr>
      <dsp:spPr>
        <a:xfrm>
          <a:off x="4975295" y="449130"/>
          <a:ext cx="2260203" cy="1356121"/>
        </a:xfrm>
        <a:prstGeom prst="rect">
          <a:avLst/>
        </a:prstGeom>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PHM</a:t>
          </a:r>
        </a:p>
      </dsp:txBody>
      <dsp:txXfrm>
        <a:off x="4975295" y="449130"/>
        <a:ext cx="2260203" cy="1356121"/>
      </dsp:txXfrm>
    </dsp:sp>
    <dsp:sp modelId="{40A9CE3A-DEB7-448B-BA28-FB628D5EC941}">
      <dsp:nvSpPr>
        <dsp:cNvPr id="0" name=""/>
        <dsp:cNvSpPr/>
      </dsp:nvSpPr>
      <dsp:spPr>
        <a:xfrm>
          <a:off x="7461518" y="449130"/>
          <a:ext cx="2260203" cy="1356121"/>
        </a:xfrm>
        <a:prstGeom prst="rect">
          <a:avLst/>
        </a:prstGeom>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MDT working </a:t>
          </a:r>
        </a:p>
      </dsp:txBody>
      <dsp:txXfrm>
        <a:off x="7461518" y="449130"/>
        <a:ext cx="2260203" cy="1356121"/>
      </dsp:txXfrm>
    </dsp:sp>
    <dsp:sp modelId="{8C2AA5DD-A1C7-4CEE-886E-8ACFB9C4AD82}">
      <dsp:nvSpPr>
        <dsp:cNvPr id="0" name=""/>
        <dsp:cNvSpPr/>
      </dsp:nvSpPr>
      <dsp:spPr>
        <a:xfrm>
          <a:off x="2848" y="2031272"/>
          <a:ext cx="2260203" cy="1356121"/>
        </a:xfrm>
        <a:prstGeom prst="rect">
          <a:avLst/>
        </a:prstGeom>
        <a:solidFill>
          <a:srgbClr val="023F85">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Community engagement</a:t>
          </a:r>
          <a:endParaRPr lang="en-GB" sz="2400" kern="1200" dirty="0">
            <a:solidFill>
              <a:schemeClr val="bg1"/>
            </a:solidFill>
          </a:endParaRPr>
        </a:p>
      </dsp:txBody>
      <dsp:txXfrm>
        <a:off x="2848" y="2031272"/>
        <a:ext cx="2260203" cy="1356121"/>
      </dsp:txXfrm>
    </dsp:sp>
    <dsp:sp modelId="{492C5AF8-F4D4-4633-B41C-6CC6FA69FED7}">
      <dsp:nvSpPr>
        <dsp:cNvPr id="0" name=""/>
        <dsp:cNvSpPr/>
      </dsp:nvSpPr>
      <dsp:spPr>
        <a:xfrm>
          <a:off x="2489072" y="2031272"/>
          <a:ext cx="2260203"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Simplify care pathways</a:t>
          </a:r>
        </a:p>
      </dsp:txBody>
      <dsp:txXfrm>
        <a:off x="2489072" y="2031272"/>
        <a:ext cx="2260203" cy="1356121"/>
      </dsp:txXfrm>
    </dsp:sp>
    <dsp:sp modelId="{2162DD47-443A-47F0-8F6B-B84BB43192AC}">
      <dsp:nvSpPr>
        <dsp:cNvPr id="0" name=""/>
        <dsp:cNvSpPr/>
      </dsp:nvSpPr>
      <dsp:spPr>
        <a:xfrm>
          <a:off x="4984720" y="2021847"/>
          <a:ext cx="2260203"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Co-production with people and communities </a:t>
          </a:r>
          <a:endParaRPr lang="en-GB" sz="2400" kern="1200" dirty="0">
            <a:solidFill>
              <a:schemeClr val="bg1"/>
            </a:solidFill>
          </a:endParaRPr>
        </a:p>
      </dsp:txBody>
      <dsp:txXfrm>
        <a:off x="4984720" y="2021847"/>
        <a:ext cx="2260203" cy="1356121"/>
      </dsp:txXfrm>
    </dsp:sp>
    <dsp:sp modelId="{C3789C27-621F-4EFB-91E1-FE12E248D536}">
      <dsp:nvSpPr>
        <dsp:cNvPr id="0" name=""/>
        <dsp:cNvSpPr/>
      </dsp:nvSpPr>
      <dsp:spPr>
        <a:xfrm>
          <a:off x="7461518" y="2031272"/>
          <a:ext cx="2260203"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Neighbourhood working as BAU</a:t>
          </a:r>
        </a:p>
      </dsp:txBody>
      <dsp:txXfrm>
        <a:off x="7461518" y="2031272"/>
        <a:ext cx="2260203" cy="1356121"/>
      </dsp:txXfrm>
    </dsp:sp>
    <dsp:sp modelId="{5CC1DC4D-242F-4F00-B7FF-6CB418ED5B5D}">
      <dsp:nvSpPr>
        <dsp:cNvPr id="0" name=""/>
        <dsp:cNvSpPr/>
      </dsp:nvSpPr>
      <dsp:spPr>
        <a:xfrm>
          <a:off x="437486" y="3613414"/>
          <a:ext cx="3258783"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Efficient use of resources</a:t>
          </a:r>
          <a:endParaRPr lang="en-GB" sz="2400" kern="1200" dirty="0">
            <a:solidFill>
              <a:schemeClr val="bg1"/>
            </a:solidFill>
          </a:endParaRPr>
        </a:p>
      </dsp:txBody>
      <dsp:txXfrm>
        <a:off x="437486" y="3613414"/>
        <a:ext cx="3258783" cy="1356121"/>
      </dsp:txXfrm>
    </dsp:sp>
    <dsp:sp modelId="{1158FC51-E913-40F4-83E0-D503035399FB}">
      <dsp:nvSpPr>
        <dsp:cNvPr id="0" name=""/>
        <dsp:cNvSpPr/>
      </dsp:nvSpPr>
      <dsp:spPr>
        <a:xfrm>
          <a:off x="3922289" y="3613414"/>
          <a:ext cx="2878571"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Build upon existing workstreams and good practice </a:t>
          </a:r>
          <a:endParaRPr lang="en-GB" sz="2400" kern="1200" dirty="0">
            <a:solidFill>
              <a:schemeClr val="bg1"/>
            </a:solidFill>
          </a:endParaRPr>
        </a:p>
      </dsp:txBody>
      <dsp:txXfrm>
        <a:off x="3922289" y="3613414"/>
        <a:ext cx="2878571" cy="1356121"/>
      </dsp:txXfrm>
    </dsp:sp>
    <dsp:sp modelId="{1E4EF22F-87C1-4283-8FE3-D42C9B5EB673}">
      <dsp:nvSpPr>
        <dsp:cNvPr id="0" name=""/>
        <dsp:cNvSpPr/>
      </dsp:nvSpPr>
      <dsp:spPr>
        <a:xfrm>
          <a:off x="7026881" y="3613414"/>
          <a:ext cx="2260203" cy="1356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bg1"/>
              </a:solidFill>
              <a:latin typeface="Calibri" panose="020F0502020204030204" pitchFamily="34" charset="0"/>
              <a:ea typeface="Calibri" panose="020F0502020204030204" pitchFamily="34" charset="0"/>
              <a:cs typeface="Calibri" panose="020F0502020204030204" pitchFamily="34" charset="0"/>
            </a:rPr>
            <a:t>Equal partners participating in the programme and direction of travel</a:t>
          </a:r>
          <a:endParaRPr lang="en-GB" sz="2000" kern="1200" dirty="0">
            <a:solidFill>
              <a:schemeClr val="bg1"/>
            </a:solidFill>
          </a:endParaRPr>
        </a:p>
      </dsp:txBody>
      <dsp:txXfrm>
        <a:off x="7026881" y="3613414"/>
        <a:ext cx="2260203" cy="1356121"/>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8DE58-673E-4446-B56F-7CB4EDE81D0F}" type="datetimeFigureOut">
              <a:rPr lang="en-GB" smtClean="0"/>
              <a:t>14/10/2025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00519-E38F-490E-82D2-7F05880D7C7B}" type="slidenum">
              <a:rPr lang="en-GB" smtClean="0"/>
              <a:t>‹#›</a:t>
            </a:fld>
            <a:endParaRPr lang="en-GB"/>
          </a:p>
        </p:txBody>
      </p:sp>
    </p:spTree>
    <p:extLst>
      <p:ext uri="{BB962C8B-B14F-4D97-AF65-F5344CB8AC3E}">
        <p14:creationId xmlns:p14="http://schemas.microsoft.com/office/powerpoint/2010/main" val="1195337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4531-03F5-EE2A-13E1-9E6E45BF3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D3F84-3FA1-1D2B-81E0-BEDB586C0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B563A-FF44-EB6C-3B76-86E1BCC572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B21641-5524-E791-EBC1-C4ADEF8DD8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92DCE-B44A-427E-9785-640DB1FD5B4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186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 action="ppaction://noaction"/>
              </a:rPr>
              <a:t>King’s fund article with lots of case studies.</a:t>
            </a:r>
          </a:p>
          <a:p>
            <a:r>
              <a:rPr lang="en-GB" dirty="0">
                <a:hlinkClick r:id="" action="ppaction://noaction"/>
              </a:rPr>
              <a:t>Delivering a neighbourhood health service: what the 10 Year Health Plan means for local integration | NHS Confederation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92DCE-B44A-427E-9785-640DB1FD5B4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818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PHM</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MDT working </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Community engagement</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Working together should simplify care pathways for patients and not create complexity</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Co-production with people and communities is key and should be prioritised from the outset</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Neighbourhood working should be a core part of BAU service delivery, not an add-on or project</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Given level of financial and demand challenge, a key aim must be to use resources to maximum effect and support system sustainability, re-aligning existing resources where required</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Neighbourhood working should help address inequalities and improve accessibility for all patient cohorts, working to reduce variations in health outcomes.</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We should build upon existing workstreams and good practice wherever possible and not ‘reinvent the wheel’.  Likewise, we should take account of previous successes/failures in planning our approach.  Phasing is likely to be required – e.g. potential initial focus on NELs and CVD prevention.</a:t>
            </a:r>
          </a:p>
          <a:p>
            <a:pPr>
              <a:lnSpc>
                <a:spcPct val="100000"/>
              </a:lnSpc>
              <a:spcBef>
                <a:spcPts val="0"/>
              </a:spcBef>
              <a:buFont typeface="Arial" panose="020B0604020202020204" pitchFamily="34" charset="0"/>
              <a:buChar char="•"/>
            </a:pPr>
            <a:r>
              <a:rPr lang="en-GB" sz="1200" dirty="0">
                <a:solidFill>
                  <a:srgbClr val="000000"/>
                </a:solidFill>
                <a:latin typeface="Calibri" panose="020F0502020204030204" pitchFamily="34" charset="0"/>
                <a:ea typeface="Calibri" panose="020F0502020204030204" pitchFamily="34" charset="0"/>
                <a:cs typeface="Calibri" panose="020F0502020204030204" pitchFamily="34" charset="0"/>
              </a:rPr>
              <a:t>Programme governance arrangements should be clear and all partners should feel equally able to participate in the work programme and influence its direction of travel.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92DCE-B44A-427E-9785-640DB1FD5B4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73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A141-DF9D-9138-7842-FA578274CD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219B945-AFBE-EBF9-2AF5-32BC2CF2B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D3C996-8434-5B33-BFE2-F6A157502889}"/>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CEACD9F7-C1E8-F335-333B-0E96A3FBE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E2FB5E-6435-2A7F-7482-8FF756FB9592}"/>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770459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5D9-9724-9FCD-D0E4-88AE5E3C0C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30F835-7F15-267F-3DF6-1A0354674B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486624-4B7C-A9E0-2D77-9F3E154837EF}"/>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629186E8-0FA1-FDF5-18AB-0C6311656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304879-FB6C-FA2E-EA33-CC61F5EE897C}"/>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324386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318A9-0BE5-E856-31B5-456CC372AD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79E436-1078-96F4-F308-53D2ABD59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AA7D5C-CD4C-DAC1-1C10-068F70EF6CE1}"/>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B7B830C5-166B-E98F-ECBE-F29A3426CC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C99AD9-A07A-FC6B-85DD-A1A86D04F416}"/>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3844651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 or end - blue with logo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A145F3-F35B-F6CB-E46C-18852D7CD2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16" y="1693"/>
            <a:ext cx="12196641" cy="6860610"/>
          </a:xfrm>
          <a:prstGeom prst="rect">
            <a:avLst/>
          </a:prstGeom>
        </p:spPr>
      </p:pic>
    </p:spTree>
    <p:extLst>
      <p:ext uri="{BB962C8B-B14F-4D97-AF65-F5344CB8AC3E}">
        <p14:creationId xmlns:p14="http://schemas.microsoft.com/office/powerpoint/2010/main" val="2969559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title - with log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15" y="-1"/>
            <a:ext cx="12196643" cy="6864000"/>
          </a:xfrm>
          <a:prstGeom prst="rect">
            <a:avLst/>
          </a:prstGeom>
        </p:spPr>
      </p:pic>
    </p:spTree>
    <p:extLst>
      <p:ext uri="{BB962C8B-B14F-4D97-AF65-F5344CB8AC3E}">
        <p14:creationId xmlns:p14="http://schemas.microsoft.com/office/powerpoint/2010/main" val="392553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itle - without log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02672" cy="6864000"/>
          </a:xfrm>
          <a:prstGeom prst="rect">
            <a:avLst/>
          </a:prstGeom>
        </p:spPr>
      </p:pic>
    </p:spTree>
    <p:extLst>
      <p:ext uri="{BB962C8B-B14F-4D97-AF65-F5344CB8AC3E}">
        <p14:creationId xmlns:p14="http://schemas.microsoft.com/office/powerpoint/2010/main" val="474979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Logo, stroke and bg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155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Logo and strok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9C284-0A92-5347-897D-AD8BBA1AF7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8" y="1694"/>
            <a:ext cx="12185981" cy="6854613"/>
          </a:xfrm>
          <a:prstGeom prst="rect">
            <a:avLst/>
          </a:prstGeom>
        </p:spPr>
      </p:pic>
    </p:spTree>
    <p:extLst>
      <p:ext uri="{BB962C8B-B14F-4D97-AF65-F5344CB8AC3E}">
        <p14:creationId xmlns:p14="http://schemas.microsoft.com/office/powerpoint/2010/main" val="4290812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Logo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0"/>
            <a:ext cx="12185981" cy="6858000"/>
          </a:xfrm>
          <a:prstGeom prst="rect">
            <a:avLst/>
          </a:prstGeom>
        </p:spPr>
      </p:pic>
    </p:spTree>
    <p:extLst>
      <p:ext uri="{BB962C8B-B14F-4D97-AF65-F5344CB8AC3E}">
        <p14:creationId xmlns:p14="http://schemas.microsoft.com/office/powerpoint/2010/main" val="39619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8" y="1"/>
            <a:ext cx="12185981" cy="6857999"/>
          </a:xfrm>
          <a:prstGeom prst="rect">
            <a:avLst/>
          </a:prstGeom>
        </p:spPr>
      </p:pic>
    </p:spTree>
    <p:extLst>
      <p:ext uri="{BB962C8B-B14F-4D97-AF65-F5344CB8AC3E}">
        <p14:creationId xmlns:p14="http://schemas.microsoft.com/office/powerpoint/2010/main" val="228230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8" y="1691"/>
            <a:ext cx="12202669" cy="6864000"/>
          </a:xfrm>
          <a:prstGeom prst="rect">
            <a:avLst/>
          </a:prstGeom>
        </p:spPr>
      </p:pic>
    </p:spTree>
    <p:extLst>
      <p:ext uri="{BB962C8B-B14F-4D97-AF65-F5344CB8AC3E}">
        <p14:creationId xmlns:p14="http://schemas.microsoft.com/office/powerpoint/2010/main" val="312671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4315-B124-D8E5-BF21-7708780895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8FE259-CF00-D124-916E-C23AC995C1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5E305-6DD9-EC08-3CD6-724A2ABD1204}"/>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53469C9E-422B-E8AF-0FA6-75056AEA5B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6CA411-E332-C304-407D-387B8108AED0}"/>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655486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w stroke - whit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9C284-0A92-5347-897D-AD8BBA1AF7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10" y="1694"/>
            <a:ext cx="12185976" cy="6854612"/>
          </a:xfrm>
          <a:prstGeom prst="rect">
            <a:avLst/>
          </a:prstGeom>
        </p:spPr>
      </p:pic>
    </p:spTree>
    <p:extLst>
      <p:ext uri="{BB962C8B-B14F-4D97-AF65-F5344CB8AC3E}">
        <p14:creationId xmlns:p14="http://schemas.microsoft.com/office/powerpoint/2010/main" val="1379759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3D6F6-56D5-DC73-A7EF-7E28FA601A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ACC6E1-DBBB-A235-4A3D-1F11D4AB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DA03EA-5A3B-8353-A758-ACA9FDAFBAD8}"/>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82442E5E-73F2-0286-3DA6-95676CC11E2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EB8ABEC-8502-78C2-5737-35E5DEEFC88E}"/>
              </a:ext>
            </a:extLst>
          </p:cNvPr>
          <p:cNvSpPr>
            <a:spLocks noGrp="1"/>
          </p:cNvSpPr>
          <p:nvPr>
            <p:ph type="sldNum" sz="quarter" idx="12"/>
          </p:nvPr>
        </p:nvSpPr>
        <p:spPr/>
        <p:txBody>
          <a:bodyPr/>
          <a:lstStyle/>
          <a:p>
            <a:fld id="{6D480571-B198-4906-AF42-684260063E5D}" type="slidenum">
              <a:rPr lang="en-GB" smtClean="0"/>
              <a:t>‹#›</a:t>
            </a:fld>
            <a:endParaRPr lang="en-GB" dirty="0"/>
          </a:p>
        </p:txBody>
      </p:sp>
    </p:spTree>
    <p:extLst>
      <p:ext uri="{BB962C8B-B14F-4D97-AF65-F5344CB8AC3E}">
        <p14:creationId xmlns:p14="http://schemas.microsoft.com/office/powerpoint/2010/main" val="1823705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OB P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 surface chart&#10;&#10;Description automatically generated">
            <a:extLst>
              <a:ext uri="{FF2B5EF4-FFF2-40B4-BE49-F238E27FC236}">
                <a16:creationId xmlns:a16="http://schemas.microsoft.com/office/drawing/2014/main" id="{EC061B2A-DDAD-CFB5-AFF3-DDA97BE05C99}"/>
              </a:ext>
            </a:extLst>
          </p:cNvPr>
          <p:cNvPicPr>
            <a:picLocks noChangeAspect="1"/>
          </p:cNvPicPr>
          <p:nvPr userDrawn="1"/>
        </p:nvPicPr>
        <p:blipFill>
          <a:blip r:embed="rId2"/>
          <a:stretch>
            <a:fillRect/>
          </a:stretch>
        </p:blipFill>
        <p:spPr>
          <a:xfrm>
            <a:off x="4643965" y="2764367"/>
            <a:ext cx="7556500" cy="4102100"/>
          </a:xfrm>
          <a:prstGeom prst="rect">
            <a:avLst/>
          </a:prstGeom>
        </p:spPr>
      </p:pic>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720001" y="798531"/>
            <a:ext cx="10024199" cy="2446210"/>
          </a:xfrm>
        </p:spPr>
        <p:txBody>
          <a:bodyPr anchor="b"/>
          <a:lstStyle>
            <a:lvl1pPr>
              <a:defRPr sz="44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720001" y="3960289"/>
            <a:ext cx="10024199" cy="174684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9" name="Picture 18">
            <a:extLst>
              <a:ext uri="{FF2B5EF4-FFF2-40B4-BE49-F238E27FC236}">
                <a16:creationId xmlns:a16="http://schemas.microsoft.com/office/drawing/2014/main" id="{533592C2-CD08-EC47-4F45-32EA4E72C253}"/>
              </a:ext>
            </a:extLst>
          </p:cNvPr>
          <p:cNvPicPr>
            <a:picLocks noChangeAspect="1"/>
          </p:cNvPicPr>
          <p:nvPr userDrawn="1"/>
        </p:nvPicPr>
        <p:blipFill>
          <a:blip r:embed="rId3"/>
          <a:stretch>
            <a:fillRect/>
          </a:stretch>
        </p:blipFill>
        <p:spPr>
          <a:xfrm flipV="1">
            <a:off x="703402" y="3468676"/>
            <a:ext cx="10040798" cy="185755"/>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2A9D8A8F-D83E-20C0-C295-9C81400114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67955" y="174468"/>
            <a:ext cx="3241318" cy="1231192"/>
          </a:xfrm>
          <a:prstGeom prst="rect">
            <a:avLst/>
          </a:prstGeom>
        </p:spPr>
      </p:pic>
    </p:spTree>
    <p:extLst>
      <p:ext uri="{BB962C8B-B14F-4D97-AF65-F5344CB8AC3E}">
        <p14:creationId xmlns:p14="http://schemas.microsoft.com/office/powerpoint/2010/main" val="333929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 No Str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 surface chart&#10;&#10;Description automatically generated">
            <a:extLst>
              <a:ext uri="{FF2B5EF4-FFF2-40B4-BE49-F238E27FC236}">
                <a16:creationId xmlns:a16="http://schemas.microsoft.com/office/drawing/2014/main" id="{EC061B2A-DDAD-CFB5-AFF3-DDA97BE05C99}"/>
              </a:ext>
            </a:extLst>
          </p:cNvPr>
          <p:cNvPicPr>
            <a:picLocks noChangeAspect="1"/>
          </p:cNvPicPr>
          <p:nvPr userDrawn="1"/>
        </p:nvPicPr>
        <p:blipFill>
          <a:blip r:embed="rId2"/>
          <a:stretch>
            <a:fillRect/>
          </a:stretch>
        </p:blipFill>
        <p:spPr>
          <a:xfrm>
            <a:off x="4643965" y="2764367"/>
            <a:ext cx="7556500" cy="4102100"/>
          </a:xfrm>
          <a:prstGeom prst="rect">
            <a:avLst/>
          </a:prstGeom>
        </p:spPr>
      </p:pic>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720001" y="798531"/>
            <a:ext cx="10024199" cy="2446210"/>
          </a:xfrm>
        </p:spPr>
        <p:txBody>
          <a:bodyPr anchor="b"/>
          <a:lstStyle>
            <a:lvl1pPr>
              <a:defRPr sz="44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720001" y="3545696"/>
            <a:ext cx="10024199" cy="174684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A black text on a white background&#10;&#10;Description automatically generated">
            <a:extLst>
              <a:ext uri="{FF2B5EF4-FFF2-40B4-BE49-F238E27FC236}">
                <a16:creationId xmlns:a16="http://schemas.microsoft.com/office/drawing/2014/main" id="{50DCB319-BE80-A73D-5A2B-C62F8FD3B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2825" y="155937"/>
            <a:ext cx="3005529" cy="1141629"/>
          </a:xfrm>
          <a:prstGeom prst="rect">
            <a:avLst/>
          </a:prstGeom>
        </p:spPr>
      </p:pic>
    </p:spTree>
    <p:extLst>
      <p:ext uri="{BB962C8B-B14F-4D97-AF65-F5344CB8AC3E}">
        <p14:creationId xmlns:p14="http://schemas.microsoft.com/office/powerpoint/2010/main" val="1320872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Dark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65" name="Footer Placeholder 4">
            <a:extLst>
              <a:ext uri="{FF2B5EF4-FFF2-40B4-BE49-F238E27FC236}">
                <a16:creationId xmlns:a16="http://schemas.microsoft.com/office/drawing/2014/main" id="{EFEF85F9-2910-CCFC-ECD3-A7B010E4A8F8}"/>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1090424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NHS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4" name="Footer Placeholder 4">
            <a:extLst>
              <a:ext uri="{FF2B5EF4-FFF2-40B4-BE49-F238E27FC236}">
                <a16:creationId xmlns:a16="http://schemas.microsoft.com/office/drawing/2014/main" id="{29388485-7990-1A4A-E798-5BDD00A938EC}"/>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2193439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Aqua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4" name="Footer Placeholder 4">
            <a:extLst>
              <a:ext uri="{FF2B5EF4-FFF2-40B4-BE49-F238E27FC236}">
                <a16:creationId xmlns:a16="http://schemas.microsoft.com/office/drawing/2014/main" id="{0F075534-4A91-1F72-732B-8F688B11B950}"/>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3397167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Aqua Gree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4" name="Footer Placeholder 4">
            <a:extLst>
              <a:ext uri="{FF2B5EF4-FFF2-40B4-BE49-F238E27FC236}">
                <a16:creationId xmlns:a16="http://schemas.microsoft.com/office/drawing/2014/main" id="{73EF4169-24D8-40B9-2EF5-80425BE59216}"/>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4043072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Light Gree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4" name="Footer Placeholder 4">
            <a:extLst>
              <a:ext uri="{FF2B5EF4-FFF2-40B4-BE49-F238E27FC236}">
                <a16:creationId xmlns:a16="http://schemas.microsoft.com/office/drawing/2014/main" id="{7EDC2578-4439-088F-7A1B-493855775172}"/>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3473145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Dark Gree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1280614"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1280160"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1280160"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1287164"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1287164"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7045361"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7044907"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7044907"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7051911"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7051911"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Triangle 4">
            <a:extLst>
              <a:ext uri="{FF2B5EF4-FFF2-40B4-BE49-F238E27FC236}">
                <a16:creationId xmlns:a16="http://schemas.microsoft.com/office/drawing/2014/main" id="{E1E0DAEF-9D96-DBFC-5637-9E3F1C9FD6E0}"/>
              </a:ext>
            </a:extLst>
          </p:cNvPr>
          <p:cNvSpPr/>
          <p:nvPr userDrawn="1"/>
        </p:nvSpPr>
        <p:spPr>
          <a:xfrm rot="5400000">
            <a:off x="382675" y="1648072"/>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281354"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5400000">
            <a:off x="382675" y="2589923"/>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281354"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5400000">
            <a:off x="382675" y="3583374"/>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281354"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5400000">
            <a:off x="382675" y="4486633"/>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281354"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5400000">
            <a:off x="382675" y="5402679"/>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281354"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5400000">
            <a:off x="6173877" y="1648072"/>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072556"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5400000">
            <a:off x="6173877" y="2589923"/>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072556"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5400000">
            <a:off x="6173877" y="3583374"/>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072556"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5400000">
            <a:off x="6173877" y="4486633"/>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072556"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5400000">
            <a:off x="6173877" y="5402679"/>
            <a:ext cx="715192" cy="61654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072556" y="5526285"/>
            <a:ext cx="767190" cy="369332"/>
          </a:xfrm>
          <a:prstGeom prst="rect">
            <a:avLst/>
          </a:prstGeom>
          <a:noFill/>
        </p:spPr>
        <p:txBody>
          <a:bodyPr wrap="square" rtlCol="0">
            <a:spAutoFit/>
          </a:bodyPr>
          <a:lstStyle/>
          <a:p>
            <a:pPr algn="ctr"/>
            <a:r>
              <a:rPr lang="en-US">
                <a:solidFill>
                  <a:schemeClr val="bg1"/>
                </a:solidFill>
              </a:rPr>
              <a:t>10</a:t>
            </a:r>
          </a:p>
        </p:txBody>
      </p:sp>
      <p:sp>
        <p:nvSpPr>
          <p:cNvPr id="4" name="Footer Placeholder 4">
            <a:extLst>
              <a:ext uri="{FF2B5EF4-FFF2-40B4-BE49-F238E27FC236}">
                <a16:creationId xmlns:a16="http://schemas.microsoft.com/office/drawing/2014/main" id="{6A02EA02-E4D9-C877-D090-0D9069F21285}"/>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192980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2736-BDCF-D471-F41E-53BC02ABC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9CEE40-62DF-D88A-532A-7297DE9C47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5E2920-921A-F7B1-B54F-C600B40A327A}"/>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9E16D19C-CF7D-6F23-7543-DBA3C8137C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A1ED1-E8D6-3B96-DD1D-470F588B22DA}"/>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363989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Right Aligne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10">
            <a:extLst>
              <a:ext uri="{FF2B5EF4-FFF2-40B4-BE49-F238E27FC236}">
                <a16:creationId xmlns:a16="http://schemas.microsoft.com/office/drawing/2014/main" id="{403F4FB0-94BD-0E44-8BC6-DC1D8A2A5A78}"/>
              </a:ext>
            </a:extLst>
          </p:cNvPr>
          <p:cNvSpPr>
            <a:spLocks noGrp="1"/>
          </p:cNvSpPr>
          <p:nvPr>
            <p:ph sz="quarter" idx="14"/>
          </p:nvPr>
        </p:nvSpPr>
        <p:spPr>
          <a:xfrm>
            <a:off x="502337" y="16235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1" name="Content Placeholder 10">
            <a:extLst>
              <a:ext uri="{FF2B5EF4-FFF2-40B4-BE49-F238E27FC236}">
                <a16:creationId xmlns:a16="http://schemas.microsoft.com/office/drawing/2014/main" id="{4106D543-EB49-7C4D-A7D6-6A80B0E1F502}"/>
              </a:ext>
            </a:extLst>
          </p:cNvPr>
          <p:cNvSpPr>
            <a:spLocks noGrp="1"/>
          </p:cNvSpPr>
          <p:nvPr>
            <p:ph sz="quarter" idx="16"/>
          </p:nvPr>
        </p:nvSpPr>
        <p:spPr>
          <a:xfrm>
            <a:off x="501883" y="2565367"/>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3" name="Content Placeholder 10">
            <a:extLst>
              <a:ext uri="{FF2B5EF4-FFF2-40B4-BE49-F238E27FC236}">
                <a16:creationId xmlns:a16="http://schemas.microsoft.com/office/drawing/2014/main" id="{F1EEE885-F881-0645-BC7E-0C940F931AFB}"/>
              </a:ext>
            </a:extLst>
          </p:cNvPr>
          <p:cNvSpPr>
            <a:spLocks noGrp="1"/>
          </p:cNvSpPr>
          <p:nvPr>
            <p:ph sz="quarter" idx="18"/>
          </p:nvPr>
        </p:nvSpPr>
        <p:spPr>
          <a:xfrm>
            <a:off x="501883" y="350721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C1BD389-E6BF-774F-9232-9FEEB9ABE192}"/>
              </a:ext>
            </a:extLst>
          </p:cNvPr>
          <p:cNvSpPr>
            <a:spLocks noGrp="1"/>
          </p:cNvSpPr>
          <p:nvPr>
            <p:ph sz="quarter" idx="20"/>
          </p:nvPr>
        </p:nvSpPr>
        <p:spPr>
          <a:xfrm>
            <a:off x="508887" y="4449063"/>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27" name="Content Placeholder 10">
            <a:extLst>
              <a:ext uri="{FF2B5EF4-FFF2-40B4-BE49-F238E27FC236}">
                <a16:creationId xmlns:a16="http://schemas.microsoft.com/office/drawing/2014/main" id="{0D79B8C8-9088-2347-8ACA-50057587298C}"/>
              </a:ext>
            </a:extLst>
          </p:cNvPr>
          <p:cNvSpPr>
            <a:spLocks noGrp="1"/>
          </p:cNvSpPr>
          <p:nvPr>
            <p:ph sz="quarter" idx="22"/>
          </p:nvPr>
        </p:nvSpPr>
        <p:spPr>
          <a:xfrm>
            <a:off x="508887" y="5390908"/>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9" name="Content Placeholder 10">
            <a:extLst>
              <a:ext uri="{FF2B5EF4-FFF2-40B4-BE49-F238E27FC236}">
                <a16:creationId xmlns:a16="http://schemas.microsoft.com/office/drawing/2014/main" id="{B1089F06-03DD-5D4B-9236-A2D1A5CE7ED0}"/>
              </a:ext>
            </a:extLst>
          </p:cNvPr>
          <p:cNvSpPr>
            <a:spLocks noGrp="1"/>
          </p:cNvSpPr>
          <p:nvPr>
            <p:ph sz="quarter" idx="24"/>
          </p:nvPr>
        </p:nvSpPr>
        <p:spPr>
          <a:xfrm>
            <a:off x="6302253" y="16235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1" name="Content Placeholder 10">
            <a:extLst>
              <a:ext uri="{FF2B5EF4-FFF2-40B4-BE49-F238E27FC236}">
                <a16:creationId xmlns:a16="http://schemas.microsoft.com/office/drawing/2014/main" id="{A32A3BDD-F256-B245-AD82-599135B292C6}"/>
              </a:ext>
            </a:extLst>
          </p:cNvPr>
          <p:cNvSpPr>
            <a:spLocks noGrp="1"/>
          </p:cNvSpPr>
          <p:nvPr>
            <p:ph sz="quarter" idx="26"/>
          </p:nvPr>
        </p:nvSpPr>
        <p:spPr>
          <a:xfrm>
            <a:off x="6301799" y="2565365"/>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3" name="Content Placeholder 10">
            <a:extLst>
              <a:ext uri="{FF2B5EF4-FFF2-40B4-BE49-F238E27FC236}">
                <a16:creationId xmlns:a16="http://schemas.microsoft.com/office/drawing/2014/main" id="{331BD173-6BEC-C444-8714-7A396BF4F285}"/>
              </a:ext>
            </a:extLst>
          </p:cNvPr>
          <p:cNvSpPr>
            <a:spLocks noGrp="1"/>
          </p:cNvSpPr>
          <p:nvPr>
            <p:ph sz="quarter" idx="28"/>
          </p:nvPr>
        </p:nvSpPr>
        <p:spPr>
          <a:xfrm>
            <a:off x="6301799" y="3507214"/>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5" name="Content Placeholder 10">
            <a:extLst>
              <a:ext uri="{FF2B5EF4-FFF2-40B4-BE49-F238E27FC236}">
                <a16:creationId xmlns:a16="http://schemas.microsoft.com/office/drawing/2014/main" id="{ADC43E21-7DF7-4F42-85AE-B3E7C0952541}"/>
              </a:ext>
            </a:extLst>
          </p:cNvPr>
          <p:cNvSpPr>
            <a:spLocks noGrp="1"/>
          </p:cNvSpPr>
          <p:nvPr>
            <p:ph sz="quarter" idx="30"/>
          </p:nvPr>
        </p:nvSpPr>
        <p:spPr>
          <a:xfrm>
            <a:off x="6308803" y="4449061"/>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47" name="Content Placeholder 10">
            <a:extLst>
              <a:ext uri="{FF2B5EF4-FFF2-40B4-BE49-F238E27FC236}">
                <a16:creationId xmlns:a16="http://schemas.microsoft.com/office/drawing/2014/main" id="{449D04EC-77BA-6C40-BD0D-63014489D378}"/>
              </a:ext>
            </a:extLst>
          </p:cNvPr>
          <p:cNvSpPr>
            <a:spLocks noGrp="1"/>
          </p:cNvSpPr>
          <p:nvPr>
            <p:ph sz="quarter" idx="32"/>
          </p:nvPr>
        </p:nvSpPr>
        <p:spPr>
          <a:xfrm>
            <a:off x="6308803" y="5390906"/>
            <a:ext cx="4629149" cy="690427"/>
          </a:xfrm>
        </p:spPr>
        <p:txBody>
          <a:bodyPr anchor="ctr" anchorCtr="0"/>
          <a:lstStyle>
            <a:lvl1pPr>
              <a:buNone/>
              <a:defRPr sz="1800"/>
            </a:lvl1pPr>
            <a:lvl2pPr>
              <a:buNone/>
              <a:defRPr/>
            </a:lvl2pPr>
            <a:lvl3pPr>
              <a:buNone/>
              <a:defRPr/>
            </a:lvl3pPr>
            <a:lvl4pPr>
              <a:buNone/>
              <a:defRPr/>
            </a:lvl4pPr>
            <a:lvl5pPr>
              <a:buNone/>
              <a:defRPr/>
            </a:lvl5pPr>
          </a:lstStyle>
          <a:p>
            <a:pPr lvl="0"/>
            <a:r>
              <a:rPr lang="en-GB"/>
              <a:t>Click to edit Master text styles</a:t>
            </a:r>
          </a:p>
        </p:txBody>
      </p:sp>
      <p:sp>
        <p:nvSpPr>
          <p:cNvPr id="3" name="Slide Number Placeholder 5">
            <a:extLst>
              <a:ext uri="{FF2B5EF4-FFF2-40B4-BE49-F238E27FC236}">
                <a16:creationId xmlns:a16="http://schemas.microsoft.com/office/drawing/2014/main" id="{E1EA5ACE-3C3A-1BBA-4F77-CBB50B376F2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grpSp>
        <p:nvGrpSpPr>
          <p:cNvPr id="4" name="Group 3">
            <a:extLst>
              <a:ext uri="{FF2B5EF4-FFF2-40B4-BE49-F238E27FC236}">
                <a16:creationId xmlns:a16="http://schemas.microsoft.com/office/drawing/2014/main" id="{A5E25E80-372E-AE28-6045-FF41DC1EC13C}"/>
              </a:ext>
            </a:extLst>
          </p:cNvPr>
          <p:cNvGrpSpPr/>
          <p:nvPr userDrawn="1"/>
        </p:nvGrpSpPr>
        <p:grpSpPr>
          <a:xfrm>
            <a:off x="5343967" y="1598749"/>
            <a:ext cx="6571870" cy="4469799"/>
            <a:chOff x="431998" y="1598749"/>
            <a:chExt cx="6571870" cy="4469799"/>
          </a:xfrm>
        </p:grpSpPr>
        <p:sp>
          <p:nvSpPr>
            <p:cNvPr id="5" name="Triangle 4">
              <a:extLst>
                <a:ext uri="{FF2B5EF4-FFF2-40B4-BE49-F238E27FC236}">
                  <a16:creationId xmlns:a16="http://schemas.microsoft.com/office/drawing/2014/main" id="{E1E0DAEF-9D96-DBFC-5637-9E3F1C9FD6E0}"/>
                </a:ext>
              </a:extLst>
            </p:cNvPr>
            <p:cNvSpPr/>
            <p:nvPr userDrawn="1"/>
          </p:nvSpPr>
          <p:spPr>
            <a:xfrm rot="16200000">
              <a:off x="382675" y="1648072"/>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0E8332-1BEF-9FEF-A195-655A40CCEA5F}"/>
                </a:ext>
              </a:extLst>
            </p:cNvPr>
            <p:cNvSpPr txBox="1"/>
            <p:nvPr userDrawn="1"/>
          </p:nvSpPr>
          <p:spPr>
            <a:xfrm>
              <a:off x="445476" y="1771678"/>
              <a:ext cx="767190" cy="369332"/>
            </a:xfrm>
            <a:prstGeom prst="rect">
              <a:avLst/>
            </a:prstGeom>
            <a:noFill/>
          </p:spPr>
          <p:txBody>
            <a:bodyPr wrap="square" rtlCol="0">
              <a:spAutoFit/>
            </a:bodyPr>
            <a:lstStyle/>
            <a:p>
              <a:pPr algn="ctr"/>
              <a:r>
                <a:rPr lang="en-US">
                  <a:solidFill>
                    <a:schemeClr val="bg1"/>
                  </a:solidFill>
                </a:rPr>
                <a:t>1</a:t>
              </a:r>
            </a:p>
          </p:txBody>
        </p:sp>
        <p:sp>
          <p:nvSpPr>
            <p:cNvPr id="7" name="Triangle 6">
              <a:extLst>
                <a:ext uri="{FF2B5EF4-FFF2-40B4-BE49-F238E27FC236}">
                  <a16:creationId xmlns:a16="http://schemas.microsoft.com/office/drawing/2014/main" id="{C68030A4-4908-56A6-EADE-01E0BD3869FA}"/>
                </a:ext>
              </a:extLst>
            </p:cNvPr>
            <p:cNvSpPr/>
            <p:nvPr userDrawn="1"/>
          </p:nvSpPr>
          <p:spPr>
            <a:xfrm rot="16200000">
              <a:off x="382675" y="258992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10B9C5-814E-CF52-FDA8-A3DEFD646A39}"/>
                </a:ext>
              </a:extLst>
            </p:cNvPr>
            <p:cNvSpPr txBox="1"/>
            <p:nvPr userDrawn="1"/>
          </p:nvSpPr>
          <p:spPr>
            <a:xfrm>
              <a:off x="445476" y="2713529"/>
              <a:ext cx="767190" cy="369332"/>
            </a:xfrm>
            <a:prstGeom prst="rect">
              <a:avLst/>
            </a:prstGeom>
            <a:noFill/>
          </p:spPr>
          <p:txBody>
            <a:bodyPr wrap="square" rtlCol="0">
              <a:spAutoFit/>
            </a:bodyPr>
            <a:lstStyle/>
            <a:p>
              <a:pPr algn="ctr"/>
              <a:r>
                <a:rPr lang="en-US">
                  <a:solidFill>
                    <a:schemeClr val="bg1"/>
                  </a:solidFill>
                </a:rPr>
                <a:t>2</a:t>
              </a:r>
            </a:p>
          </p:txBody>
        </p:sp>
        <p:sp>
          <p:nvSpPr>
            <p:cNvPr id="10" name="Triangle 9">
              <a:extLst>
                <a:ext uri="{FF2B5EF4-FFF2-40B4-BE49-F238E27FC236}">
                  <a16:creationId xmlns:a16="http://schemas.microsoft.com/office/drawing/2014/main" id="{80421E85-6D5C-29D9-8A9E-8376651A98BB}"/>
                </a:ext>
              </a:extLst>
            </p:cNvPr>
            <p:cNvSpPr/>
            <p:nvPr userDrawn="1"/>
          </p:nvSpPr>
          <p:spPr>
            <a:xfrm rot="16200000">
              <a:off x="382675" y="3583374"/>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13C837-66BB-F2A6-6349-32A5E26A02A1}"/>
                </a:ext>
              </a:extLst>
            </p:cNvPr>
            <p:cNvSpPr txBox="1"/>
            <p:nvPr userDrawn="1"/>
          </p:nvSpPr>
          <p:spPr>
            <a:xfrm>
              <a:off x="445476" y="3706980"/>
              <a:ext cx="767190" cy="369332"/>
            </a:xfrm>
            <a:prstGeom prst="rect">
              <a:avLst/>
            </a:prstGeom>
            <a:noFill/>
          </p:spPr>
          <p:txBody>
            <a:bodyPr wrap="square" rtlCol="0">
              <a:spAutoFit/>
            </a:bodyPr>
            <a:lstStyle/>
            <a:p>
              <a:pPr algn="ctr"/>
              <a:r>
                <a:rPr lang="en-US">
                  <a:solidFill>
                    <a:schemeClr val="bg1"/>
                  </a:solidFill>
                </a:rPr>
                <a:t>3</a:t>
              </a:r>
            </a:p>
          </p:txBody>
        </p:sp>
        <p:sp>
          <p:nvSpPr>
            <p:cNvPr id="13" name="Triangle 12">
              <a:extLst>
                <a:ext uri="{FF2B5EF4-FFF2-40B4-BE49-F238E27FC236}">
                  <a16:creationId xmlns:a16="http://schemas.microsoft.com/office/drawing/2014/main" id="{9D65671B-534D-189F-69F6-BFB4771BF5ED}"/>
                </a:ext>
              </a:extLst>
            </p:cNvPr>
            <p:cNvSpPr/>
            <p:nvPr userDrawn="1"/>
          </p:nvSpPr>
          <p:spPr>
            <a:xfrm rot="16200000">
              <a:off x="382675" y="448663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2F1DDF-0AE7-EC11-D291-A87DC9CFED58}"/>
                </a:ext>
              </a:extLst>
            </p:cNvPr>
            <p:cNvSpPr txBox="1"/>
            <p:nvPr userDrawn="1"/>
          </p:nvSpPr>
          <p:spPr>
            <a:xfrm>
              <a:off x="445476" y="4610239"/>
              <a:ext cx="767190" cy="369332"/>
            </a:xfrm>
            <a:prstGeom prst="rect">
              <a:avLst/>
            </a:prstGeom>
            <a:noFill/>
          </p:spPr>
          <p:txBody>
            <a:bodyPr wrap="square" rtlCol="0">
              <a:spAutoFit/>
            </a:bodyPr>
            <a:lstStyle/>
            <a:p>
              <a:pPr algn="ctr"/>
              <a:r>
                <a:rPr lang="en-US">
                  <a:solidFill>
                    <a:schemeClr val="bg1"/>
                  </a:solidFill>
                </a:rPr>
                <a:t>4</a:t>
              </a:r>
            </a:p>
          </p:txBody>
        </p:sp>
        <p:sp>
          <p:nvSpPr>
            <p:cNvPr id="15" name="Triangle 14">
              <a:extLst>
                <a:ext uri="{FF2B5EF4-FFF2-40B4-BE49-F238E27FC236}">
                  <a16:creationId xmlns:a16="http://schemas.microsoft.com/office/drawing/2014/main" id="{94B381E5-27CC-2363-7A76-99B40A4E73CE}"/>
                </a:ext>
              </a:extLst>
            </p:cNvPr>
            <p:cNvSpPr/>
            <p:nvPr userDrawn="1"/>
          </p:nvSpPr>
          <p:spPr>
            <a:xfrm rot="16200000">
              <a:off x="382675" y="5402679"/>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72F6C7-B4BB-1B90-C4A7-7BD0B82346BB}"/>
                </a:ext>
              </a:extLst>
            </p:cNvPr>
            <p:cNvSpPr txBox="1"/>
            <p:nvPr userDrawn="1"/>
          </p:nvSpPr>
          <p:spPr>
            <a:xfrm>
              <a:off x="445476" y="5526285"/>
              <a:ext cx="767190" cy="369332"/>
            </a:xfrm>
            <a:prstGeom prst="rect">
              <a:avLst/>
            </a:prstGeom>
            <a:noFill/>
          </p:spPr>
          <p:txBody>
            <a:bodyPr wrap="square" rtlCol="0">
              <a:spAutoFit/>
            </a:bodyPr>
            <a:lstStyle/>
            <a:p>
              <a:pPr algn="ctr"/>
              <a:r>
                <a:rPr lang="en-US">
                  <a:solidFill>
                    <a:schemeClr val="bg1"/>
                  </a:solidFill>
                </a:rPr>
                <a:t>5</a:t>
              </a:r>
            </a:p>
          </p:txBody>
        </p:sp>
        <p:sp>
          <p:nvSpPr>
            <p:cNvPr id="55" name="Triangle 54">
              <a:extLst>
                <a:ext uri="{FF2B5EF4-FFF2-40B4-BE49-F238E27FC236}">
                  <a16:creationId xmlns:a16="http://schemas.microsoft.com/office/drawing/2014/main" id="{571E5E52-15ED-5E88-CE78-2717C600FEF3}"/>
                </a:ext>
              </a:extLst>
            </p:cNvPr>
            <p:cNvSpPr/>
            <p:nvPr userDrawn="1"/>
          </p:nvSpPr>
          <p:spPr>
            <a:xfrm rot="16200000">
              <a:off x="6173877" y="1648072"/>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F4A5081-BC26-D253-88B2-0027C968587A}"/>
                </a:ext>
              </a:extLst>
            </p:cNvPr>
            <p:cNvSpPr txBox="1"/>
            <p:nvPr userDrawn="1"/>
          </p:nvSpPr>
          <p:spPr>
            <a:xfrm>
              <a:off x="6236678" y="1771678"/>
              <a:ext cx="767190" cy="369332"/>
            </a:xfrm>
            <a:prstGeom prst="rect">
              <a:avLst/>
            </a:prstGeom>
            <a:noFill/>
          </p:spPr>
          <p:txBody>
            <a:bodyPr wrap="square" rtlCol="0">
              <a:spAutoFit/>
            </a:bodyPr>
            <a:lstStyle/>
            <a:p>
              <a:pPr algn="ctr"/>
              <a:r>
                <a:rPr lang="en-US">
                  <a:solidFill>
                    <a:schemeClr val="bg1"/>
                  </a:solidFill>
                </a:rPr>
                <a:t>6</a:t>
              </a:r>
            </a:p>
          </p:txBody>
        </p:sp>
        <p:sp>
          <p:nvSpPr>
            <p:cNvPr id="57" name="Triangle 56">
              <a:extLst>
                <a:ext uri="{FF2B5EF4-FFF2-40B4-BE49-F238E27FC236}">
                  <a16:creationId xmlns:a16="http://schemas.microsoft.com/office/drawing/2014/main" id="{34C16F61-FDDE-C8EC-DE07-F50FA5E3C3B5}"/>
                </a:ext>
              </a:extLst>
            </p:cNvPr>
            <p:cNvSpPr/>
            <p:nvPr userDrawn="1"/>
          </p:nvSpPr>
          <p:spPr>
            <a:xfrm rot="16200000">
              <a:off x="6173877" y="258992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27AD247-B23D-C087-ED2C-2D27D09D0851}"/>
                </a:ext>
              </a:extLst>
            </p:cNvPr>
            <p:cNvSpPr txBox="1"/>
            <p:nvPr userDrawn="1"/>
          </p:nvSpPr>
          <p:spPr>
            <a:xfrm>
              <a:off x="6236678" y="2713529"/>
              <a:ext cx="767190" cy="369332"/>
            </a:xfrm>
            <a:prstGeom prst="rect">
              <a:avLst/>
            </a:prstGeom>
            <a:noFill/>
          </p:spPr>
          <p:txBody>
            <a:bodyPr wrap="square" rtlCol="0">
              <a:spAutoFit/>
            </a:bodyPr>
            <a:lstStyle/>
            <a:p>
              <a:pPr algn="ctr"/>
              <a:r>
                <a:rPr lang="en-US">
                  <a:solidFill>
                    <a:schemeClr val="bg1"/>
                  </a:solidFill>
                </a:rPr>
                <a:t>7</a:t>
              </a:r>
            </a:p>
          </p:txBody>
        </p:sp>
        <p:sp>
          <p:nvSpPr>
            <p:cNvPr id="59" name="Triangle 58">
              <a:extLst>
                <a:ext uri="{FF2B5EF4-FFF2-40B4-BE49-F238E27FC236}">
                  <a16:creationId xmlns:a16="http://schemas.microsoft.com/office/drawing/2014/main" id="{EAEC591E-B287-B418-4A71-96CC8B00C66C}"/>
                </a:ext>
              </a:extLst>
            </p:cNvPr>
            <p:cNvSpPr/>
            <p:nvPr userDrawn="1"/>
          </p:nvSpPr>
          <p:spPr>
            <a:xfrm rot="16200000">
              <a:off x="6173877" y="3583374"/>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AC61741B-BFAB-1258-CB43-6A3182A1C003}"/>
                </a:ext>
              </a:extLst>
            </p:cNvPr>
            <p:cNvSpPr txBox="1"/>
            <p:nvPr userDrawn="1"/>
          </p:nvSpPr>
          <p:spPr>
            <a:xfrm>
              <a:off x="6236678" y="3706980"/>
              <a:ext cx="767190" cy="369332"/>
            </a:xfrm>
            <a:prstGeom prst="rect">
              <a:avLst/>
            </a:prstGeom>
            <a:noFill/>
          </p:spPr>
          <p:txBody>
            <a:bodyPr wrap="square" rtlCol="0">
              <a:spAutoFit/>
            </a:bodyPr>
            <a:lstStyle/>
            <a:p>
              <a:pPr algn="ctr"/>
              <a:r>
                <a:rPr lang="en-US">
                  <a:solidFill>
                    <a:schemeClr val="bg1"/>
                  </a:solidFill>
                </a:rPr>
                <a:t>8</a:t>
              </a:r>
            </a:p>
          </p:txBody>
        </p:sp>
        <p:sp>
          <p:nvSpPr>
            <p:cNvPr id="61" name="Triangle 60">
              <a:extLst>
                <a:ext uri="{FF2B5EF4-FFF2-40B4-BE49-F238E27FC236}">
                  <a16:creationId xmlns:a16="http://schemas.microsoft.com/office/drawing/2014/main" id="{03D865C0-6E0C-053F-41D5-951A25B52958}"/>
                </a:ext>
              </a:extLst>
            </p:cNvPr>
            <p:cNvSpPr/>
            <p:nvPr userDrawn="1"/>
          </p:nvSpPr>
          <p:spPr>
            <a:xfrm rot="16200000">
              <a:off x="6173877" y="4486633"/>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33D3DDCE-1A9C-6029-9035-D81A90D5A1F0}"/>
                </a:ext>
              </a:extLst>
            </p:cNvPr>
            <p:cNvSpPr txBox="1"/>
            <p:nvPr userDrawn="1"/>
          </p:nvSpPr>
          <p:spPr>
            <a:xfrm>
              <a:off x="6236678" y="4610239"/>
              <a:ext cx="767190" cy="369332"/>
            </a:xfrm>
            <a:prstGeom prst="rect">
              <a:avLst/>
            </a:prstGeom>
            <a:noFill/>
          </p:spPr>
          <p:txBody>
            <a:bodyPr wrap="square" rtlCol="0">
              <a:spAutoFit/>
            </a:bodyPr>
            <a:lstStyle/>
            <a:p>
              <a:pPr algn="ctr"/>
              <a:r>
                <a:rPr lang="en-US">
                  <a:solidFill>
                    <a:schemeClr val="bg1"/>
                  </a:solidFill>
                </a:rPr>
                <a:t>9</a:t>
              </a:r>
            </a:p>
          </p:txBody>
        </p:sp>
        <p:sp>
          <p:nvSpPr>
            <p:cNvPr id="63" name="Triangle 62">
              <a:extLst>
                <a:ext uri="{FF2B5EF4-FFF2-40B4-BE49-F238E27FC236}">
                  <a16:creationId xmlns:a16="http://schemas.microsoft.com/office/drawing/2014/main" id="{6429BA17-184B-E4E2-17ED-CBA3DB21DC8C}"/>
                </a:ext>
              </a:extLst>
            </p:cNvPr>
            <p:cNvSpPr/>
            <p:nvPr userDrawn="1"/>
          </p:nvSpPr>
          <p:spPr>
            <a:xfrm rot="16200000">
              <a:off x="6173877" y="5402679"/>
              <a:ext cx="715192" cy="6165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C96F3-CDA5-B2C2-8EB3-5DFA234DD1B1}"/>
                </a:ext>
              </a:extLst>
            </p:cNvPr>
            <p:cNvSpPr txBox="1"/>
            <p:nvPr userDrawn="1"/>
          </p:nvSpPr>
          <p:spPr>
            <a:xfrm>
              <a:off x="6236678" y="5526285"/>
              <a:ext cx="767190" cy="369332"/>
            </a:xfrm>
            <a:prstGeom prst="rect">
              <a:avLst/>
            </a:prstGeom>
            <a:noFill/>
          </p:spPr>
          <p:txBody>
            <a:bodyPr wrap="square" rtlCol="0">
              <a:spAutoFit/>
            </a:bodyPr>
            <a:lstStyle/>
            <a:p>
              <a:pPr algn="ctr"/>
              <a:r>
                <a:rPr lang="en-US">
                  <a:solidFill>
                    <a:schemeClr val="bg1"/>
                  </a:solidFill>
                </a:rPr>
                <a:t>10</a:t>
              </a:r>
            </a:p>
          </p:txBody>
        </p:sp>
      </p:grpSp>
      <p:sp>
        <p:nvSpPr>
          <p:cNvPr id="17" name="Footer Placeholder 4">
            <a:extLst>
              <a:ext uri="{FF2B5EF4-FFF2-40B4-BE49-F238E27FC236}">
                <a16:creationId xmlns:a16="http://schemas.microsoft.com/office/drawing/2014/main" id="{9D6FBC45-7B5E-256A-1D91-0E82524D6E6B}"/>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2437433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20987DA-20E4-6D48-AE56-E1B191556B69}"/>
              </a:ext>
            </a:extLst>
          </p:cNvPr>
          <p:cNvSpPr>
            <a:spLocks noGrp="1"/>
          </p:cNvSpPr>
          <p:nvPr>
            <p:ph idx="1"/>
          </p:nvPr>
        </p:nvSpPr>
        <p:spPr>
          <a:xfrm>
            <a:off x="431999" y="1816436"/>
            <a:ext cx="11324572" cy="4175950"/>
          </a:xfrm>
        </p:spPr>
        <p:txBody>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Wingdings" pitchFamily="2" charset="2"/>
              <a:buChar char="Ø"/>
              <a:tabLst/>
              <a:defRPr/>
            </a:lvl1pPr>
            <a:lvl2pPr marL="685800" indent="-228600">
              <a:buClr>
                <a:schemeClr val="accent2"/>
              </a:buClr>
              <a:buFont typeface="Wingdings" pitchFamily="2" charset="2"/>
              <a:buChar char="Ø"/>
              <a:defRPr/>
            </a:lvl2pPr>
            <a:lvl3pPr marL="1143000" indent="-228600">
              <a:buClr>
                <a:schemeClr val="accent2"/>
              </a:buClr>
              <a:buFont typeface="Wingdings" pitchFamily="2" charset="2"/>
              <a:buChar char="Ø"/>
              <a:defRPr/>
            </a:lvl3pPr>
            <a:lvl4pPr marL="1600200" indent="-228600">
              <a:buClr>
                <a:schemeClr val="accent2"/>
              </a:buClr>
              <a:buFont typeface="Wingdings" pitchFamily="2" charset="2"/>
              <a:buChar char="Ø"/>
              <a:defRPr/>
            </a:lvl4pPr>
            <a:lvl5pPr marL="2057400" indent="-228600">
              <a:buClr>
                <a:schemeClr val="accent2"/>
              </a:buClr>
              <a:buFont typeface="Wingdings" pitchFamily="2" charset="2"/>
              <a:buChar char="Ø"/>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8966BE17-223C-2209-5F40-1396F3EF3CA9}"/>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645757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D95-054A-AD43-8189-AD0C5724B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51529-D023-7E41-AEF9-89D071FA4243}"/>
              </a:ext>
            </a:extLst>
          </p:cNvPr>
          <p:cNvSpPr>
            <a:spLocks noGrp="1"/>
          </p:cNvSpPr>
          <p:nvPr>
            <p:ph sz="half" idx="1"/>
          </p:nvPr>
        </p:nvSpPr>
        <p:spPr>
          <a:xfrm>
            <a:off x="431999"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FE038F-054E-0B4F-A5EE-E86784A74468}"/>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D1DFCAF-2FFB-6306-4AF8-755979FFF80F}"/>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7" name="Footer Placeholder 4">
            <a:extLst>
              <a:ext uri="{FF2B5EF4-FFF2-40B4-BE49-F238E27FC236}">
                <a16:creationId xmlns:a16="http://schemas.microsoft.com/office/drawing/2014/main" id="{6B6AB974-EAEC-0C0C-076C-A03038C80EB3}"/>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3641116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Highlight Text">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49A68C2-F296-5549-998A-6FA8C47BFD6C}"/>
              </a:ext>
            </a:extLst>
          </p:cNvPr>
          <p:cNvSpPr>
            <a:spLocks noGrp="1"/>
          </p:cNvSpPr>
          <p:nvPr>
            <p:ph sz="half" idx="2" hasCustomPrompt="1"/>
          </p:nvPr>
        </p:nvSpPr>
        <p:spPr>
          <a:xfrm>
            <a:off x="6356571" y="1820849"/>
            <a:ext cx="5400000" cy="4169721"/>
          </a:xfrm>
          <a:solidFill>
            <a:schemeClr val="tx2"/>
          </a:solidFill>
        </p:spPr>
        <p:txBody>
          <a:bodyPr lIns="216000" tIns="216000" rIns="216000" bIns="216000"/>
          <a:lstStyle>
            <a:lvl1pPr>
              <a:buClr>
                <a:schemeClr val="bg1"/>
              </a:buClr>
              <a:defRPr b="0" i="0">
                <a:solidFill>
                  <a:schemeClr val="bg1"/>
                </a:solidFill>
                <a:latin typeface="+mn-lt"/>
              </a:defRPr>
            </a:lvl1pPr>
            <a:lvl2pPr>
              <a:buClr>
                <a:schemeClr val="bg1"/>
              </a:buClr>
              <a:defRPr b="0" i="0">
                <a:solidFill>
                  <a:schemeClr val="bg1"/>
                </a:solidFill>
                <a:latin typeface="+mn-lt"/>
              </a:defRPr>
            </a:lvl2pPr>
            <a:lvl3pPr>
              <a:buClr>
                <a:schemeClr val="bg1"/>
              </a:buClr>
              <a:defRPr b="0" i="0">
                <a:solidFill>
                  <a:schemeClr val="bg1"/>
                </a:solidFill>
                <a:latin typeface="+mn-lt"/>
              </a:defRPr>
            </a:lvl3pPr>
            <a:lvl4pPr>
              <a:buClr>
                <a:schemeClr val="bg1"/>
              </a:buClr>
              <a:defRPr b="0" i="0">
                <a:solidFill>
                  <a:schemeClr val="bg1"/>
                </a:solidFill>
                <a:latin typeface="+mn-lt"/>
              </a:defRPr>
            </a:lvl4pPr>
            <a:lvl5pPr>
              <a:buClr>
                <a:schemeClr val="bg1"/>
              </a:buClr>
              <a:defRPr b="0" i="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3464C6A-C608-794B-8A6C-09CDB8250BB0}"/>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024A4120-0160-F448-8A6D-47C24B4ADBFD}"/>
              </a:ext>
            </a:extLst>
          </p:cNvPr>
          <p:cNvSpPr>
            <a:spLocks noGrp="1"/>
          </p:cNvSpPr>
          <p:nvPr>
            <p:ph sz="half" idx="1"/>
          </p:nvPr>
        </p:nvSpPr>
        <p:spPr>
          <a:xfrm>
            <a:off x="431999"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D662E8A1-CD21-CD8B-934D-8CAD23C34A99}"/>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1278101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13B5104-82F1-1949-AC88-B14CFB2977AC}"/>
              </a:ext>
            </a:extLst>
          </p:cNvPr>
          <p:cNvSpPr>
            <a:spLocks noGrp="1"/>
          </p:cNvSpPr>
          <p:nvPr>
            <p:ph type="pic" idx="13"/>
          </p:nvPr>
        </p:nvSpPr>
        <p:spPr>
          <a:xfrm>
            <a:off x="8172016" y="432908"/>
            <a:ext cx="3745664" cy="5557663"/>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a:extLst>
              <a:ext uri="{FF2B5EF4-FFF2-40B4-BE49-F238E27FC236}">
                <a16:creationId xmlns:a16="http://schemas.microsoft.com/office/drawing/2014/main" id="{44A811F2-7E54-D14E-ABAB-863436483526}"/>
              </a:ext>
            </a:extLst>
          </p:cNvPr>
          <p:cNvSpPr>
            <a:spLocks noGrp="1"/>
          </p:cNvSpPr>
          <p:nvPr>
            <p:ph type="title"/>
          </p:nvPr>
        </p:nvSpPr>
        <p:spPr>
          <a:xfrm>
            <a:off x="431999" y="432908"/>
            <a:ext cx="7354914" cy="93918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01C55C8-CE44-C644-AC5F-10F16CD37417}"/>
              </a:ext>
            </a:extLst>
          </p:cNvPr>
          <p:cNvSpPr>
            <a:spLocks noGrp="1"/>
          </p:cNvSpPr>
          <p:nvPr>
            <p:ph sz="half" idx="1"/>
          </p:nvPr>
        </p:nvSpPr>
        <p:spPr>
          <a:xfrm>
            <a:off x="431999" y="1820849"/>
            <a:ext cx="7354914"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856E71C6-618E-C4DE-7221-4811B7B22026}"/>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1312185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F65846F-E907-4E4F-8AEF-89CEA85E4D71}"/>
              </a:ext>
            </a:extLst>
          </p:cNvPr>
          <p:cNvSpPr>
            <a:spLocks noGrp="1"/>
          </p:cNvSpPr>
          <p:nvPr>
            <p:ph type="pic" idx="1"/>
          </p:nvPr>
        </p:nvSpPr>
        <p:spPr>
          <a:xfrm>
            <a:off x="431999" y="432908"/>
            <a:ext cx="6573383" cy="5564807"/>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CEDDB9A-7500-7247-9408-71B88817CF4B}"/>
              </a:ext>
            </a:extLst>
          </p:cNvPr>
          <p:cNvSpPr>
            <a:spLocks noGrp="1"/>
          </p:cNvSpPr>
          <p:nvPr>
            <p:ph type="body" sz="half" idx="2"/>
          </p:nvPr>
        </p:nvSpPr>
        <p:spPr>
          <a:xfrm>
            <a:off x="7416544" y="1710267"/>
            <a:ext cx="4546856" cy="42874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itle 1">
            <a:extLst>
              <a:ext uri="{FF2B5EF4-FFF2-40B4-BE49-F238E27FC236}">
                <a16:creationId xmlns:a16="http://schemas.microsoft.com/office/drawing/2014/main" id="{7245F212-25E5-924E-9DAB-C0185A80A898}"/>
              </a:ext>
            </a:extLst>
          </p:cNvPr>
          <p:cNvSpPr>
            <a:spLocks noGrp="1"/>
          </p:cNvSpPr>
          <p:nvPr>
            <p:ph type="title"/>
          </p:nvPr>
        </p:nvSpPr>
        <p:spPr>
          <a:xfrm>
            <a:off x="7416543" y="432908"/>
            <a:ext cx="4546857" cy="939182"/>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F4DA76C6-4577-9600-1DFD-3D868898CE55}"/>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4" name="Footer Placeholder 4">
            <a:extLst>
              <a:ext uri="{FF2B5EF4-FFF2-40B4-BE49-F238E27FC236}">
                <a16:creationId xmlns:a16="http://schemas.microsoft.com/office/drawing/2014/main" id="{2ABF6D66-7BD6-1105-1B73-FEB0FF197B30}"/>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2249786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Chart Placeholder 2">
            <a:extLst>
              <a:ext uri="{FF2B5EF4-FFF2-40B4-BE49-F238E27FC236}">
                <a16:creationId xmlns:a16="http://schemas.microsoft.com/office/drawing/2014/main" id="{AB7457E5-D9DD-4648-A183-7A36708568BE}"/>
              </a:ext>
            </a:extLst>
          </p:cNvPr>
          <p:cNvSpPr>
            <a:spLocks noGrp="1"/>
          </p:cNvSpPr>
          <p:nvPr>
            <p:ph type="chart" sz="quarter" idx="13"/>
          </p:nvPr>
        </p:nvSpPr>
        <p:spPr>
          <a:xfrm>
            <a:off x="431800" y="1816435"/>
            <a:ext cx="11324771" cy="4187489"/>
          </a:xfrm>
        </p:spPr>
        <p:txBody>
          <a:bodyPr/>
          <a:lstStyle/>
          <a:p>
            <a:endParaRPr lang="en-US"/>
          </a:p>
        </p:txBody>
      </p:sp>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95C16110-D9C1-256D-012F-728427CA5391}"/>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4" name="Footer Placeholder 4">
            <a:extLst>
              <a:ext uri="{FF2B5EF4-FFF2-40B4-BE49-F238E27FC236}">
                <a16:creationId xmlns:a16="http://schemas.microsoft.com/office/drawing/2014/main" id="{58CC1FFF-345C-9053-0D62-0E8F5B7D420C}"/>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2065155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3">
            <a:extLst>
              <a:ext uri="{FF2B5EF4-FFF2-40B4-BE49-F238E27FC236}">
                <a16:creationId xmlns:a16="http://schemas.microsoft.com/office/drawing/2014/main" id="{251FD078-A536-DD4B-9EB8-2618FCA9D770}"/>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2">
            <a:extLst>
              <a:ext uri="{FF2B5EF4-FFF2-40B4-BE49-F238E27FC236}">
                <a16:creationId xmlns:a16="http://schemas.microsoft.com/office/drawing/2014/main" id="{AB7457E5-D9DD-4648-A183-7A36708568BE}"/>
              </a:ext>
            </a:extLst>
          </p:cNvPr>
          <p:cNvSpPr>
            <a:spLocks noGrp="1"/>
          </p:cNvSpPr>
          <p:nvPr>
            <p:ph type="chart" sz="quarter" idx="13"/>
          </p:nvPr>
        </p:nvSpPr>
        <p:spPr>
          <a:xfrm>
            <a:off x="431800" y="1816435"/>
            <a:ext cx="5400199" cy="4187489"/>
          </a:xfrm>
        </p:spPr>
        <p:txBody>
          <a:bodyPr/>
          <a:lstStyle/>
          <a:p>
            <a:endParaRPr lang="en-US"/>
          </a:p>
        </p:txBody>
      </p:sp>
      <p:sp>
        <p:nvSpPr>
          <p:cNvPr id="3" name="Slide Number Placeholder 5">
            <a:extLst>
              <a:ext uri="{FF2B5EF4-FFF2-40B4-BE49-F238E27FC236}">
                <a16:creationId xmlns:a16="http://schemas.microsoft.com/office/drawing/2014/main" id="{EEF4E85E-F134-F823-3FC5-7CB480C2ABA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4" name="Footer Placeholder 4">
            <a:extLst>
              <a:ext uri="{FF2B5EF4-FFF2-40B4-BE49-F238E27FC236}">
                <a16:creationId xmlns:a16="http://schemas.microsoft.com/office/drawing/2014/main" id="{4B6E4D5D-1807-7EBD-A896-05A541CE9768}"/>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47020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9" name="Table Placeholder 2">
            <a:extLst>
              <a:ext uri="{FF2B5EF4-FFF2-40B4-BE49-F238E27FC236}">
                <a16:creationId xmlns:a16="http://schemas.microsoft.com/office/drawing/2014/main" id="{BB9050EB-BB0B-7E4A-A871-D2BE8C87C8AC}"/>
              </a:ext>
            </a:extLst>
          </p:cNvPr>
          <p:cNvSpPr>
            <a:spLocks noGrp="1"/>
          </p:cNvSpPr>
          <p:nvPr>
            <p:ph type="tbl" sz="quarter" idx="14"/>
          </p:nvPr>
        </p:nvSpPr>
        <p:spPr>
          <a:xfrm>
            <a:off x="431800" y="1820863"/>
            <a:ext cx="11325225" cy="4170362"/>
          </a:xfrm>
        </p:spPr>
        <p:txBody>
          <a:bodyPr/>
          <a:lstStyle/>
          <a:p>
            <a:endParaRPr lang="en-US"/>
          </a:p>
        </p:txBody>
      </p:sp>
      <p:sp>
        <p:nvSpPr>
          <p:cNvPr id="3" name="Slide Number Placeholder 5">
            <a:extLst>
              <a:ext uri="{FF2B5EF4-FFF2-40B4-BE49-F238E27FC236}">
                <a16:creationId xmlns:a16="http://schemas.microsoft.com/office/drawing/2014/main" id="{A9B0B123-CE34-08C6-52A5-E34A4E1C963D}"/>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1686931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3">
            <a:extLst>
              <a:ext uri="{FF2B5EF4-FFF2-40B4-BE49-F238E27FC236}">
                <a16:creationId xmlns:a16="http://schemas.microsoft.com/office/drawing/2014/main" id="{251FD078-A536-DD4B-9EB8-2618FCA9D770}"/>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2">
            <a:extLst>
              <a:ext uri="{FF2B5EF4-FFF2-40B4-BE49-F238E27FC236}">
                <a16:creationId xmlns:a16="http://schemas.microsoft.com/office/drawing/2014/main" id="{11516621-653E-5240-A9B8-B0209CDF9BD6}"/>
              </a:ext>
            </a:extLst>
          </p:cNvPr>
          <p:cNvSpPr>
            <a:spLocks noGrp="1"/>
          </p:cNvSpPr>
          <p:nvPr>
            <p:ph type="tbl" sz="quarter" idx="14"/>
          </p:nvPr>
        </p:nvSpPr>
        <p:spPr>
          <a:xfrm>
            <a:off x="431800" y="1816435"/>
            <a:ext cx="5400675" cy="4187490"/>
          </a:xfrm>
        </p:spPr>
        <p:txBody>
          <a:bodyPr/>
          <a:lstStyle/>
          <a:p>
            <a:endParaRPr lang="en-US"/>
          </a:p>
        </p:txBody>
      </p:sp>
      <p:sp>
        <p:nvSpPr>
          <p:cNvPr id="3" name="Slide Number Placeholder 5">
            <a:extLst>
              <a:ext uri="{FF2B5EF4-FFF2-40B4-BE49-F238E27FC236}">
                <a16:creationId xmlns:a16="http://schemas.microsoft.com/office/drawing/2014/main" id="{9AA62445-99B7-CC3B-24ED-B3ECE07A94D2}"/>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Tree>
    <p:extLst>
      <p:ext uri="{BB962C8B-B14F-4D97-AF65-F5344CB8AC3E}">
        <p14:creationId xmlns:p14="http://schemas.microsoft.com/office/powerpoint/2010/main" val="13599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8C73-C1C4-2C74-0257-0B0DF3A06E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AC76E3-AB06-D896-34CF-59AFB2ABE7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B52C63D-BB2C-316A-B2C2-723F6211E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1E1B93-CBA1-8BEE-1870-062EA2B2AE79}"/>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6" name="Footer Placeholder 5">
            <a:extLst>
              <a:ext uri="{FF2B5EF4-FFF2-40B4-BE49-F238E27FC236}">
                <a16:creationId xmlns:a16="http://schemas.microsoft.com/office/drawing/2014/main" id="{F2DF8612-69FB-0EA5-1EE9-89EE822E3A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356669-29F4-27A4-1DA0-D514F377C831}"/>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2772099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6A37-2F30-534E-ABA5-4020BB4B5627}"/>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44C10967-2609-CA3B-69D5-41646925D5F7}"/>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5" name="Footer Placeholder 4">
            <a:extLst>
              <a:ext uri="{FF2B5EF4-FFF2-40B4-BE49-F238E27FC236}">
                <a16:creationId xmlns:a16="http://schemas.microsoft.com/office/drawing/2014/main" id="{5064423D-90CD-2FAE-03E4-C2DF67A607F0}"/>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Tree>
    <p:extLst>
      <p:ext uri="{BB962C8B-B14F-4D97-AF65-F5344CB8AC3E}">
        <p14:creationId xmlns:p14="http://schemas.microsoft.com/office/powerpoint/2010/main" val="365350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2F6BB04-4949-B673-9A57-D3CA82D94B96}"/>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sp>
        <p:nvSpPr>
          <p:cNvPr id="20" name="Rectangle 19">
            <a:extLst>
              <a:ext uri="{FF2B5EF4-FFF2-40B4-BE49-F238E27FC236}">
                <a16:creationId xmlns:a16="http://schemas.microsoft.com/office/drawing/2014/main" id="{0D2270C4-4288-65BB-EE10-6D9DD044906F}"/>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Chart, surface chart&#10;&#10;Description automatically generated">
            <a:extLst>
              <a:ext uri="{FF2B5EF4-FFF2-40B4-BE49-F238E27FC236}">
                <a16:creationId xmlns:a16="http://schemas.microsoft.com/office/drawing/2014/main" id="{5320D37F-F690-B082-873D-D0807DDF16AD}"/>
              </a:ext>
            </a:extLst>
          </p:cNvPr>
          <p:cNvPicPr>
            <a:picLocks noChangeAspect="1"/>
          </p:cNvPicPr>
          <p:nvPr userDrawn="1"/>
        </p:nvPicPr>
        <p:blipFill>
          <a:blip r:embed="rId2"/>
          <a:stretch>
            <a:fillRect/>
          </a:stretch>
        </p:blipFill>
        <p:spPr>
          <a:xfrm>
            <a:off x="4643965" y="2764367"/>
            <a:ext cx="7556500" cy="4102100"/>
          </a:xfrm>
          <a:prstGeom prst="rect">
            <a:avLst/>
          </a:prstGeom>
        </p:spPr>
      </p:pic>
      <p:sp>
        <p:nvSpPr>
          <p:cNvPr id="10" name="Text Placeholder 2">
            <a:extLst>
              <a:ext uri="{FF2B5EF4-FFF2-40B4-BE49-F238E27FC236}">
                <a16:creationId xmlns:a16="http://schemas.microsoft.com/office/drawing/2014/main" id="{F2A97FC2-AB10-9847-A3B3-403EF93F2AF5}"/>
              </a:ext>
            </a:extLst>
          </p:cNvPr>
          <p:cNvSpPr>
            <a:spLocks noGrp="1"/>
          </p:cNvSpPr>
          <p:nvPr>
            <p:ph type="body" idx="1"/>
          </p:nvPr>
        </p:nvSpPr>
        <p:spPr>
          <a:xfrm>
            <a:off x="431999" y="6263672"/>
            <a:ext cx="6045001" cy="432909"/>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5100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ICB plus banner">
    <p:spTree>
      <p:nvGrpSpPr>
        <p:cNvPr id="1" name=""/>
        <p:cNvGrpSpPr/>
        <p:nvPr/>
      </p:nvGrpSpPr>
      <p:grpSpPr>
        <a:xfrm>
          <a:off x="0" y="0"/>
          <a:ext cx="0" cy="0"/>
          <a:chOff x="0" y="0"/>
          <a:chExt cx="0" cy="0"/>
        </a:xfrm>
      </p:grpSpPr>
      <p:sp>
        <p:nvSpPr>
          <p:cNvPr id="2" name="Title 1"/>
          <p:cNvSpPr>
            <a:spLocks noGrp="1"/>
          </p:cNvSpPr>
          <p:nvPr>
            <p:ph type="title"/>
          </p:nvPr>
        </p:nvSpPr>
        <p:spPr>
          <a:xfrm>
            <a:off x="361025" y="93029"/>
            <a:ext cx="8472314" cy="666271"/>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C90FE43F-3DD3-477B-9396-4D8834939B90}"/>
              </a:ext>
            </a:extLst>
          </p:cNvPr>
          <p:cNvSpPr>
            <a:spLocks noGrp="1"/>
          </p:cNvSpPr>
          <p:nvPr>
            <p:ph sz="half" idx="1"/>
          </p:nvPr>
        </p:nvSpPr>
        <p:spPr>
          <a:xfrm>
            <a:off x="361025" y="952870"/>
            <a:ext cx="11470580" cy="5441991"/>
          </a:xfrm>
        </p:spPr>
        <p:txBody>
          <a:bodyPr tIns="36000" rIns="0" bIns="0"/>
          <a:lstStyle>
            <a:lvl1pPr>
              <a:lnSpc>
                <a:spcPct val="100000"/>
              </a:lnSpc>
              <a:spcBef>
                <a:spcPts val="400"/>
              </a:spcBef>
              <a:defRPr sz="1800"/>
            </a:lvl1pPr>
            <a:lvl2pPr>
              <a:lnSpc>
                <a:spcPct val="100000"/>
              </a:lnSpc>
              <a:spcBef>
                <a:spcPts val="400"/>
              </a:spcBef>
              <a:defRPr/>
            </a:lvl2pPr>
            <a:lvl3pPr>
              <a:lnSpc>
                <a:spcPct val="100000"/>
              </a:lnSpc>
              <a:spcBef>
                <a:spcPts val="400"/>
              </a:spcBef>
              <a:defRPr sz="1400"/>
            </a:lvl3pPr>
            <a:lvl4pPr>
              <a:lnSpc>
                <a:spcPct val="100000"/>
              </a:lnSpc>
              <a:spcBef>
                <a:spcPts val="400"/>
              </a:spcBef>
              <a:defRPr/>
            </a:lvl4pPr>
            <a:lvl5pPr>
              <a:lnSpc>
                <a:spcPct val="100000"/>
              </a:lnSpc>
              <a:spcBef>
                <a:spcPts val="4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8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E8C7-2211-4DDD-8A18-E60F5476010E}"/>
              </a:ext>
            </a:extLst>
          </p:cNvPr>
          <p:cNvSpPr>
            <a:spLocks noGrp="1"/>
          </p:cNvSpPr>
          <p:nvPr>
            <p:ph type="title"/>
          </p:nvPr>
        </p:nvSpPr>
        <p:spPr>
          <a:xfrm>
            <a:off x="520699" y="105071"/>
            <a:ext cx="9688620" cy="666271"/>
          </a:xfrm>
        </p:spPr>
        <p:txBody>
          <a:bodyPr/>
          <a:lstStyle/>
          <a:p>
            <a:r>
              <a:rPr lang="en-US"/>
              <a:t>Click to edit Master title style</a:t>
            </a:r>
            <a:endParaRPr lang="en-GB"/>
          </a:p>
        </p:txBody>
      </p:sp>
      <p:sp>
        <p:nvSpPr>
          <p:cNvPr id="5" name="Slide Number Placeholder 3">
            <a:extLst>
              <a:ext uri="{FF2B5EF4-FFF2-40B4-BE49-F238E27FC236}">
                <a16:creationId xmlns:a16="http://schemas.microsoft.com/office/drawing/2014/main" id="{1071BEC6-BA70-42AB-8EB0-32607A0D3F0C}"/>
              </a:ext>
            </a:extLst>
          </p:cNvPr>
          <p:cNvSpPr>
            <a:spLocks noGrp="1"/>
          </p:cNvSpPr>
          <p:nvPr>
            <p:ph type="sldNum" sz="quarter" idx="4"/>
          </p:nvPr>
        </p:nvSpPr>
        <p:spPr>
          <a:xfrm>
            <a:off x="11619279" y="6469609"/>
            <a:ext cx="371495" cy="366183"/>
          </a:xfrm>
          <a:prstGeom prst="rect">
            <a:avLst/>
          </a:prstGeom>
        </p:spPr>
        <p:txBody>
          <a:bodyPr vert="horz" lIns="36000" tIns="36000" rIns="91440" bIns="36000" rtlCol="0" anchor="ctr"/>
          <a:lstStyle>
            <a:lvl1pPr algn="r">
              <a:defRPr sz="1067" b="0" i="0">
                <a:solidFill>
                  <a:srgbClr val="5A5A5A"/>
                </a:solidFill>
                <a:latin typeface="+mj-lt"/>
                <a:cs typeface="Calibri Light"/>
              </a:defRPr>
            </a:lvl1pPr>
          </a:lstStyle>
          <a:p>
            <a:fld id="{954D091F-AB52-C242-8A0B-C47CF91B12DD}" type="slidenum">
              <a:rPr lang="en-US" smtClean="0"/>
              <a:pPr/>
              <a:t>‹#›</a:t>
            </a:fld>
            <a:endParaRPr lang="en-US"/>
          </a:p>
        </p:txBody>
      </p:sp>
      <p:sp>
        <p:nvSpPr>
          <p:cNvPr id="7" name="Content Placeholder 6">
            <a:extLst>
              <a:ext uri="{FF2B5EF4-FFF2-40B4-BE49-F238E27FC236}">
                <a16:creationId xmlns:a16="http://schemas.microsoft.com/office/drawing/2014/main" id="{16B5FCED-4677-4E19-BF80-03801782F94C}"/>
              </a:ext>
            </a:extLst>
          </p:cNvPr>
          <p:cNvSpPr>
            <a:spLocks noGrp="1"/>
          </p:cNvSpPr>
          <p:nvPr>
            <p:ph sz="quarter" idx="11"/>
          </p:nvPr>
        </p:nvSpPr>
        <p:spPr>
          <a:xfrm>
            <a:off x="520700" y="1003299"/>
            <a:ext cx="11470217" cy="5466308"/>
          </a:xfrm>
        </p:spPr>
        <p:txBody>
          <a:bodyPr>
            <a:normAutofit/>
          </a:bodyPr>
          <a:lstStyle>
            <a:lvl1pPr>
              <a:defRPr sz="1600"/>
            </a:lvl1pPr>
            <a:lvl2pPr>
              <a:defRPr sz="1467"/>
            </a:lvl2pPr>
            <a:lvl3pPr>
              <a:defRPr sz="1200"/>
            </a:lvl3pPr>
            <a:lvl4pPr>
              <a:defRPr sz="1067"/>
            </a:lvl4pPr>
            <a:lvl5pPr>
              <a:defRPr sz="9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98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6303" y="-28362"/>
            <a:ext cx="9661736" cy="999828"/>
          </a:xfrm>
          <a:prstGeom prst="rect">
            <a:avLst/>
          </a:prstGeom>
        </p:spPr>
        <p:txBody>
          <a:bodyPr lIns="0" tIns="0" rIns="0" bIns="0"/>
          <a:lstStyle>
            <a:lvl1pPr>
              <a:defRPr sz="2933" b="1" i="0">
                <a:solidFill>
                  <a:srgbClr val="0069B3"/>
                </a:solidFill>
                <a:latin typeface="Arial"/>
                <a:cs typeface="Arial"/>
              </a:defRPr>
            </a:lvl1pPr>
          </a:lstStyle>
          <a:p>
            <a:endParaRPr/>
          </a:p>
        </p:txBody>
      </p:sp>
      <p:sp>
        <p:nvSpPr>
          <p:cNvPr id="3" name="Holder 3"/>
          <p:cNvSpPr>
            <a:spLocks noGrp="1"/>
          </p:cNvSpPr>
          <p:nvPr>
            <p:ph sz="half" idx="2"/>
          </p:nvPr>
        </p:nvSpPr>
        <p:spPr>
          <a:xfrm>
            <a:off x="625687" y="1604434"/>
            <a:ext cx="5198533" cy="215444"/>
          </a:xfrm>
          <a:prstGeom prst="rect">
            <a:avLst/>
          </a:prstGeom>
        </p:spPr>
        <p:txBody>
          <a:bodyPr wrap="square" lIns="0" tIns="0" rIns="0" bIns="0">
            <a:spAutoFit/>
          </a:bodyPr>
          <a:lstStyle>
            <a:lvl1pPr>
              <a:defRPr sz="1400" b="0" i="0">
                <a:solidFill>
                  <a:srgbClr val="1C345E"/>
                </a:solidFill>
                <a:latin typeface="Arial"/>
                <a:cs typeface="Arial"/>
              </a:defRPr>
            </a:lvl1pPr>
          </a:lstStyle>
          <a:p>
            <a:endParaRPr/>
          </a:p>
        </p:txBody>
      </p:sp>
      <p:sp>
        <p:nvSpPr>
          <p:cNvPr id="4" name="Holder 4"/>
          <p:cNvSpPr>
            <a:spLocks noGrp="1"/>
          </p:cNvSpPr>
          <p:nvPr>
            <p:ph sz="half" idx="3"/>
          </p:nvPr>
        </p:nvSpPr>
        <p:spPr>
          <a:xfrm>
            <a:off x="7340937" y="1472776"/>
            <a:ext cx="4538979" cy="215444"/>
          </a:xfrm>
          <a:prstGeom prst="rect">
            <a:avLst/>
          </a:prstGeom>
        </p:spPr>
        <p:txBody>
          <a:bodyPr wrap="square" lIns="0" tIns="0" rIns="0" bIns="0">
            <a:spAutoFit/>
          </a:bodyPr>
          <a:lstStyle>
            <a:lvl1pPr>
              <a:defRPr sz="1400" b="0" i="0">
                <a:solidFill>
                  <a:srgbClr val="1C345E"/>
                </a:solidFill>
                <a:latin typeface="Arial"/>
                <a:cs typeface="Arial"/>
              </a:defRPr>
            </a:lvl1pPr>
          </a:lstStyle>
          <a:p>
            <a:endParaRPr/>
          </a:p>
        </p:txBody>
      </p:sp>
      <p:sp>
        <p:nvSpPr>
          <p:cNvPr id="5" name="Holder 5"/>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a:xfrm>
            <a:off x="894646" y="8597092"/>
            <a:ext cx="424463" cy="164212"/>
          </a:xfrm>
        </p:spPr>
        <p:txBody>
          <a:bodyPr lIns="0" tIns="0" rIns="0" bIns="0"/>
          <a:lstStyle>
            <a:lvl1pPr>
              <a:defRPr sz="1067" b="0" i="0">
                <a:solidFill>
                  <a:srgbClr val="5A5A5A"/>
                </a:solidFill>
                <a:latin typeface="Arial"/>
                <a:cs typeface="Arial"/>
              </a:defRPr>
            </a:lvl1pPr>
          </a:lstStyle>
          <a:p>
            <a:pPr marL="133770">
              <a:spcBef>
                <a:spcPts val="33"/>
              </a:spcBef>
            </a:pPr>
            <a:fld id="{81D60167-4931-47E6-BA6A-407CBD079E47}" type="slidenum">
              <a:rPr lang="en-GB" spc="-7" smtClean="0"/>
              <a:pPr marL="133770">
                <a:spcBef>
                  <a:spcPts val="33"/>
                </a:spcBef>
              </a:pPr>
              <a:t>‹#›</a:t>
            </a:fld>
            <a:endParaRPr lang="en-GB" spc="-7"/>
          </a:p>
        </p:txBody>
      </p:sp>
    </p:spTree>
    <p:extLst>
      <p:ext uri="{BB962C8B-B14F-4D97-AF65-F5344CB8AC3E}">
        <p14:creationId xmlns:p14="http://schemas.microsoft.com/office/powerpoint/2010/main" val="2720659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and content ICB plus banner">
    <p:spTree>
      <p:nvGrpSpPr>
        <p:cNvPr id="1" name=""/>
        <p:cNvGrpSpPr/>
        <p:nvPr/>
      </p:nvGrpSpPr>
      <p:grpSpPr>
        <a:xfrm>
          <a:off x="0" y="0"/>
          <a:ext cx="0" cy="0"/>
          <a:chOff x="0" y="0"/>
          <a:chExt cx="0" cy="0"/>
        </a:xfrm>
      </p:grpSpPr>
      <p:sp>
        <p:nvSpPr>
          <p:cNvPr id="2" name="Title 1"/>
          <p:cNvSpPr>
            <a:spLocks noGrp="1"/>
          </p:cNvSpPr>
          <p:nvPr>
            <p:ph type="title"/>
          </p:nvPr>
        </p:nvSpPr>
        <p:spPr>
          <a:xfrm>
            <a:off x="361025" y="125303"/>
            <a:ext cx="8472314" cy="666271"/>
          </a:xfrm>
        </p:spPr>
        <p:txBody>
          <a:bodyPr anchor="ctr">
            <a:normAutofit/>
          </a:bodyPr>
          <a:lstStyle>
            <a:lvl1pPr>
              <a:defRPr sz="2000" b="1"/>
            </a:lvl1pPr>
          </a:lstStyle>
          <a:p>
            <a:r>
              <a:rPr lang="en-US"/>
              <a:t>Click to edit Master title style</a:t>
            </a:r>
          </a:p>
        </p:txBody>
      </p:sp>
      <p:sp>
        <p:nvSpPr>
          <p:cNvPr id="6" name="Content Placeholder 2">
            <a:extLst>
              <a:ext uri="{FF2B5EF4-FFF2-40B4-BE49-F238E27FC236}">
                <a16:creationId xmlns:a16="http://schemas.microsoft.com/office/drawing/2014/main" id="{C90FE43F-3DD3-477B-9396-4D8834939B90}"/>
              </a:ext>
            </a:extLst>
          </p:cNvPr>
          <p:cNvSpPr>
            <a:spLocks noGrp="1"/>
          </p:cNvSpPr>
          <p:nvPr>
            <p:ph sz="half" idx="1"/>
          </p:nvPr>
        </p:nvSpPr>
        <p:spPr>
          <a:xfrm>
            <a:off x="361025" y="1484160"/>
            <a:ext cx="11470580" cy="4910701"/>
          </a:xfrm>
        </p:spPr>
        <p:txBody>
          <a:bodyPr tIns="36000" rIns="0" bIns="0"/>
          <a:lstStyle>
            <a:lvl1pPr>
              <a:lnSpc>
                <a:spcPct val="100000"/>
              </a:lnSpc>
              <a:spcBef>
                <a:spcPts val="400"/>
              </a:spcBef>
              <a:defRPr sz="1800"/>
            </a:lvl1pPr>
            <a:lvl2pPr>
              <a:lnSpc>
                <a:spcPct val="100000"/>
              </a:lnSpc>
              <a:spcBef>
                <a:spcPts val="400"/>
              </a:spcBef>
              <a:defRPr/>
            </a:lvl2pPr>
            <a:lvl3pPr>
              <a:lnSpc>
                <a:spcPct val="100000"/>
              </a:lnSpc>
              <a:spcBef>
                <a:spcPts val="400"/>
              </a:spcBef>
              <a:defRPr sz="1400"/>
            </a:lvl3pPr>
            <a:lvl4pPr>
              <a:lnSpc>
                <a:spcPct val="100000"/>
              </a:lnSpc>
              <a:spcBef>
                <a:spcPts val="400"/>
              </a:spcBef>
              <a:defRPr/>
            </a:lvl4pPr>
            <a:lvl5pPr>
              <a:lnSpc>
                <a:spcPct val="100000"/>
              </a:lnSpc>
              <a:spcBef>
                <a:spcPts val="4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4F3471D7-DE10-8772-A875-247D37128D8B}"/>
              </a:ext>
            </a:extLst>
          </p:cNvPr>
          <p:cNvGrpSpPr/>
          <p:nvPr userDrawn="1"/>
        </p:nvGrpSpPr>
        <p:grpSpPr>
          <a:xfrm>
            <a:off x="-17586" y="6507012"/>
            <a:ext cx="12209585" cy="225303"/>
            <a:chOff x="-5166" y="6484213"/>
            <a:chExt cx="9154332" cy="225303"/>
          </a:xfrm>
        </p:grpSpPr>
        <p:sp>
          <p:nvSpPr>
            <p:cNvPr id="10" name="Parallelogram 8">
              <a:extLst>
                <a:ext uri="{FF2B5EF4-FFF2-40B4-BE49-F238E27FC236}">
                  <a16:creationId xmlns:a16="http://schemas.microsoft.com/office/drawing/2014/main" id="{87CC2CE2-CBC4-1007-A393-1A1DCDE7E4B6}"/>
                </a:ext>
              </a:extLst>
            </p:cNvPr>
            <p:cNvSpPr/>
            <p:nvPr/>
          </p:nvSpPr>
          <p:spPr>
            <a:xfrm>
              <a:off x="-5166" y="6492428"/>
              <a:ext cx="4577165" cy="217088"/>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7088 h 217088"/>
                <a:gd name="connsiteX1" fmla="*/ 0 w 9154332"/>
                <a:gd name="connsiteY1" fmla="*/ 0 h 217088"/>
                <a:gd name="connsiteX2" fmla="*/ 9154332 w 9154332"/>
                <a:gd name="connsiteY2" fmla="*/ 0 h 217088"/>
                <a:gd name="connsiteX3" fmla="*/ 9026168 w 9154332"/>
                <a:gd name="connsiteY3" fmla="*/ 207852 h 217088"/>
                <a:gd name="connsiteX4" fmla="*/ 10332 w 9154332"/>
                <a:gd name="connsiteY4" fmla="*/ 217088 h 217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7088">
                  <a:moveTo>
                    <a:pt x="10332" y="217088"/>
                  </a:moveTo>
                  <a:lnTo>
                    <a:pt x="0" y="0"/>
                  </a:lnTo>
                  <a:lnTo>
                    <a:pt x="9154332" y="0"/>
                  </a:lnTo>
                  <a:lnTo>
                    <a:pt x="9026168" y="207852"/>
                  </a:lnTo>
                  <a:lnTo>
                    <a:pt x="10332" y="217088"/>
                  </a:lnTo>
                  <a:close/>
                </a:path>
              </a:pathLst>
            </a:custGeom>
            <a:solidFill>
              <a:srgbClr val="00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Parallelogram 8">
              <a:extLst>
                <a:ext uri="{FF2B5EF4-FFF2-40B4-BE49-F238E27FC236}">
                  <a16:creationId xmlns:a16="http://schemas.microsoft.com/office/drawing/2014/main" id="{9B0E0F6B-5068-5C60-EF5F-FADB0447A255}"/>
                </a:ext>
              </a:extLst>
            </p:cNvPr>
            <p:cNvSpPr/>
            <p:nvPr/>
          </p:nvSpPr>
          <p:spPr>
            <a:xfrm rot="10800000">
              <a:off x="4572000" y="6484213"/>
              <a:ext cx="4577166" cy="219572"/>
            </a:xfrm>
            <a:custGeom>
              <a:avLst/>
              <a:gdLst>
                <a:gd name="connsiteX0" fmla="*/ 0 w 9144000"/>
                <a:gd name="connsiteY0" fmla="*/ 217088 h 217088"/>
                <a:gd name="connsiteX1" fmla="*/ 54272 w 9144000"/>
                <a:gd name="connsiteY1" fmla="*/ 0 h 217088"/>
                <a:gd name="connsiteX2" fmla="*/ 9144000 w 9144000"/>
                <a:gd name="connsiteY2" fmla="*/ 0 h 217088"/>
                <a:gd name="connsiteX3" fmla="*/ 9089728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8775691 w 9144000"/>
                <a:gd name="connsiteY3" fmla="*/ 217088 h 217088"/>
                <a:gd name="connsiteX4" fmla="*/ 0 w 9144000"/>
                <a:gd name="connsiteY4" fmla="*/ 217088 h 217088"/>
                <a:gd name="connsiteX0" fmla="*/ 0 w 9144000"/>
                <a:gd name="connsiteY0" fmla="*/ 217088 h 217088"/>
                <a:gd name="connsiteX1" fmla="*/ 54272 w 9144000"/>
                <a:gd name="connsiteY1" fmla="*/ 0 h 217088"/>
                <a:gd name="connsiteX2" fmla="*/ 9144000 w 9144000"/>
                <a:gd name="connsiteY2" fmla="*/ 0 h 217088"/>
                <a:gd name="connsiteX3" fmla="*/ 9015836 w 9144000"/>
                <a:gd name="connsiteY3" fmla="*/ 207852 h 217088"/>
                <a:gd name="connsiteX4" fmla="*/ 0 w 9144000"/>
                <a:gd name="connsiteY4" fmla="*/ 217088 h 217088"/>
                <a:gd name="connsiteX0" fmla="*/ 10332 w 9154332"/>
                <a:gd name="connsiteY0" fmla="*/ 219572 h 219572"/>
                <a:gd name="connsiteX1" fmla="*/ 0 w 9154332"/>
                <a:gd name="connsiteY1" fmla="*/ 0 h 219572"/>
                <a:gd name="connsiteX2" fmla="*/ 9154332 w 9154332"/>
                <a:gd name="connsiteY2" fmla="*/ 2484 h 219572"/>
                <a:gd name="connsiteX3" fmla="*/ 9026168 w 9154332"/>
                <a:gd name="connsiteY3" fmla="*/ 210336 h 219572"/>
                <a:gd name="connsiteX4" fmla="*/ 10332 w 9154332"/>
                <a:gd name="connsiteY4" fmla="*/ 219572 h 21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32" h="219572">
                  <a:moveTo>
                    <a:pt x="10332" y="219572"/>
                  </a:moveTo>
                  <a:lnTo>
                    <a:pt x="0" y="0"/>
                  </a:lnTo>
                  <a:lnTo>
                    <a:pt x="9154332" y="2484"/>
                  </a:lnTo>
                  <a:lnTo>
                    <a:pt x="9026168" y="210336"/>
                  </a:lnTo>
                  <a:lnTo>
                    <a:pt x="10332" y="219572"/>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12" name="Picture 11">
            <a:extLst>
              <a:ext uri="{FF2B5EF4-FFF2-40B4-BE49-F238E27FC236}">
                <a16:creationId xmlns:a16="http://schemas.microsoft.com/office/drawing/2014/main" id="{AB887F66-A2DC-088D-37BB-028C2E5D5A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9865" y="0"/>
            <a:ext cx="2191708" cy="832504"/>
          </a:xfrm>
          <a:prstGeom prst="rect">
            <a:avLst/>
          </a:prstGeom>
        </p:spPr>
      </p:pic>
      <p:sp>
        <p:nvSpPr>
          <p:cNvPr id="4" name="Text Placeholder 3">
            <a:extLst>
              <a:ext uri="{FF2B5EF4-FFF2-40B4-BE49-F238E27FC236}">
                <a16:creationId xmlns:a16="http://schemas.microsoft.com/office/drawing/2014/main" id="{7FBE8059-EF4A-F02A-2FC3-793E4E335D29}"/>
              </a:ext>
            </a:extLst>
          </p:cNvPr>
          <p:cNvSpPr>
            <a:spLocks noGrp="1"/>
          </p:cNvSpPr>
          <p:nvPr>
            <p:ph type="body" sz="quarter" idx="10"/>
          </p:nvPr>
        </p:nvSpPr>
        <p:spPr>
          <a:xfrm>
            <a:off x="360363" y="866405"/>
            <a:ext cx="11650662" cy="542925"/>
          </a:xfrm>
        </p:spPr>
        <p:txBody>
          <a:bodyPr>
            <a:noAutofit/>
          </a:bodyPr>
          <a:lstStyle>
            <a:lvl1pPr marL="0" indent="0">
              <a:buNone/>
              <a:defRPr sz="1200"/>
            </a:lvl1pPr>
            <a:lvl2pPr>
              <a:defRPr sz="1200"/>
            </a:lvl2pPr>
            <a:lvl3pPr>
              <a:defRPr sz="1200"/>
            </a:lvl3pPr>
            <a:lvl4pPr>
              <a:defRPr sz="1200"/>
            </a:lvl4pPr>
            <a:lvl5pPr>
              <a:defRPr sz="1200"/>
            </a:lvl5pPr>
          </a:lstStyle>
          <a:p>
            <a:pPr lvl="0"/>
            <a:r>
              <a:rPr lang="en-GB"/>
              <a:t>Click to edit Master text styles</a:t>
            </a:r>
          </a:p>
        </p:txBody>
      </p:sp>
    </p:spTree>
    <p:extLst>
      <p:ext uri="{BB962C8B-B14F-4D97-AF65-F5344CB8AC3E}">
        <p14:creationId xmlns:p14="http://schemas.microsoft.com/office/powerpoint/2010/main" val="14140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EA758-9CBD-4B02-9CC9-3E1AF735F48E}"/>
              </a:ext>
            </a:extLst>
          </p:cNvPr>
          <p:cNvSpPr>
            <a:spLocks noGrp="1"/>
          </p:cNvSpPr>
          <p:nvPr>
            <p:ph type="sldNum" sz="quarter" idx="10"/>
          </p:nvPr>
        </p:nvSpPr>
        <p:spPr>
          <a:xfrm>
            <a:off x="-711200" y="4368800"/>
            <a:ext cx="318347" cy="184666"/>
          </a:xfrm>
          <a:prstGeom prst="rect">
            <a:avLst/>
          </a:prstGeom>
        </p:spPr>
        <p:txBody>
          <a:bodyPr/>
          <a:lstStyle/>
          <a:p>
            <a:pPr>
              <a:spcBef>
                <a:spcPts val="33"/>
              </a:spcBef>
            </a:pPr>
            <a:fld id="{81D60167-4931-47E6-BA6A-407CBD079E47}" type="slidenum">
              <a:rPr lang="en-GB" spc="-7" smtClean="0"/>
              <a:pPr>
                <a:spcBef>
                  <a:spcPts val="33"/>
                </a:spcBef>
              </a:pPr>
              <a:t>‹#›</a:t>
            </a:fld>
            <a:endParaRPr lang="en-GB" spc="-7"/>
          </a:p>
        </p:txBody>
      </p:sp>
      <p:sp>
        <p:nvSpPr>
          <p:cNvPr id="9" name="Title 8">
            <a:extLst>
              <a:ext uri="{FF2B5EF4-FFF2-40B4-BE49-F238E27FC236}">
                <a16:creationId xmlns:a16="http://schemas.microsoft.com/office/drawing/2014/main" id="{01E8C274-7D36-4D1F-9930-2ED7026EEE23}"/>
              </a:ext>
            </a:extLst>
          </p:cNvPr>
          <p:cNvSpPr>
            <a:spLocks noGrp="1"/>
          </p:cNvSpPr>
          <p:nvPr>
            <p:ph type="title"/>
          </p:nvPr>
        </p:nvSpPr>
        <p:spPr>
          <a:xfrm>
            <a:off x="670984" y="596900"/>
            <a:ext cx="10881254" cy="777876"/>
          </a:xfrm>
        </p:spPr>
        <p:txBody>
          <a:bodyPr/>
          <a:lstStyle/>
          <a:p>
            <a:r>
              <a:rPr lang="en-US"/>
              <a:t>Click to edit Master title style</a:t>
            </a:r>
            <a:endParaRPr lang="en-GB"/>
          </a:p>
        </p:txBody>
      </p:sp>
    </p:spTree>
    <p:extLst>
      <p:ext uri="{BB962C8B-B14F-4D97-AF65-F5344CB8AC3E}">
        <p14:creationId xmlns:p14="http://schemas.microsoft.com/office/powerpoint/2010/main" val="99085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icture 6" descr="A person carrying a person on his back&#10;&#10;Description automatically generated with medium confidence">
            <a:extLst>
              <a:ext uri="{FF2B5EF4-FFF2-40B4-BE49-F238E27FC236}">
                <a16:creationId xmlns:a16="http://schemas.microsoft.com/office/drawing/2014/main" id="{EF608F0B-271D-4184-A6E4-CB65FEF9EB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61351" y="1282275"/>
            <a:ext cx="3949963" cy="3949963"/>
          </a:xfrm>
          <a:custGeom>
            <a:avLst/>
            <a:gdLst>
              <a:gd name="connsiteX0" fmla="*/ 1480062 w 2962472"/>
              <a:gd name="connsiteY0" fmla="*/ 0 h 2962472"/>
              <a:gd name="connsiteX1" fmla="*/ 2962472 w 2962472"/>
              <a:gd name="connsiteY1" fmla="*/ 1482411 h 2962472"/>
              <a:gd name="connsiteX2" fmla="*/ 1480062 w 2962472"/>
              <a:gd name="connsiteY2" fmla="*/ 2962472 h 2962472"/>
              <a:gd name="connsiteX3" fmla="*/ 0 w 2962472"/>
              <a:gd name="connsiteY3" fmla="*/ 1482411 h 2962472"/>
            </a:gdLst>
            <a:ahLst/>
            <a:cxnLst>
              <a:cxn ang="0">
                <a:pos x="connsiteX0" y="connsiteY0"/>
              </a:cxn>
              <a:cxn ang="0">
                <a:pos x="connsiteX1" y="connsiteY1"/>
              </a:cxn>
              <a:cxn ang="0">
                <a:pos x="connsiteX2" y="connsiteY2"/>
              </a:cxn>
              <a:cxn ang="0">
                <a:pos x="connsiteX3" y="connsiteY3"/>
              </a:cxn>
            </a:cxnLst>
            <a:rect l="l" t="t" r="r" b="b"/>
            <a:pathLst>
              <a:path w="2962472" h="2962472">
                <a:moveTo>
                  <a:pt x="1480062" y="0"/>
                </a:moveTo>
                <a:lnTo>
                  <a:pt x="2962472" y="1482411"/>
                </a:lnTo>
                <a:lnTo>
                  <a:pt x="1480062" y="2962472"/>
                </a:lnTo>
                <a:lnTo>
                  <a:pt x="0" y="1482411"/>
                </a:lnTo>
                <a:close/>
              </a:path>
            </a:pathLst>
          </a:custGeom>
        </p:spPr>
      </p:pic>
      <p:pic>
        <p:nvPicPr>
          <p:cNvPr id="10" name="Picture 9" descr="A person in a swimsuit leaning on a railing&#10;&#10;Description automatically generated with low confidence">
            <a:extLst>
              <a:ext uri="{FF2B5EF4-FFF2-40B4-BE49-F238E27FC236}">
                <a16:creationId xmlns:a16="http://schemas.microsoft.com/office/drawing/2014/main" id="{462AB9D1-F568-47D9-AA07-5B8C9BA2F6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90832" y="1282275"/>
            <a:ext cx="2913136" cy="3949963"/>
          </a:xfrm>
          <a:custGeom>
            <a:avLst/>
            <a:gdLst>
              <a:gd name="connsiteX0" fmla="*/ 1482411 w 2184852"/>
              <a:gd name="connsiteY0" fmla="*/ 0 h 2962472"/>
              <a:gd name="connsiteX1" fmla="*/ 2184852 w 2184852"/>
              <a:gd name="connsiteY1" fmla="*/ 697743 h 2962472"/>
              <a:gd name="connsiteX2" fmla="*/ 1411931 w 2184852"/>
              <a:gd name="connsiteY2" fmla="*/ 1482411 h 2962472"/>
              <a:gd name="connsiteX3" fmla="*/ 2184852 w 2184852"/>
              <a:gd name="connsiteY3" fmla="*/ 2262380 h 2962472"/>
              <a:gd name="connsiteX4" fmla="*/ 1482411 w 2184852"/>
              <a:gd name="connsiteY4" fmla="*/ 2962472 h 2962472"/>
              <a:gd name="connsiteX5" fmla="*/ 0 w 2184852"/>
              <a:gd name="connsiteY5" fmla="*/ 1482411 h 296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852" h="2962472">
                <a:moveTo>
                  <a:pt x="1482411" y="0"/>
                </a:moveTo>
                <a:lnTo>
                  <a:pt x="2184852" y="697743"/>
                </a:lnTo>
                <a:lnTo>
                  <a:pt x="1411931" y="1482411"/>
                </a:lnTo>
                <a:lnTo>
                  <a:pt x="2184852" y="2262380"/>
                </a:lnTo>
                <a:lnTo>
                  <a:pt x="1482411" y="2962472"/>
                </a:lnTo>
                <a:lnTo>
                  <a:pt x="0" y="1482411"/>
                </a:lnTo>
                <a:close/>
              </a:path>
            </a:pathLst>
          </a:custGeom>
        </p:spPr>
      </p:pic>
      <p:pic>
        <p:nvPicPr>
          <p:cNvPr id="12" name="Picture 11" descr="A picture containing wave&#10;&#10;Description automatically generated">
            <a:extLst>
              <a:ext uri="{FF2B5EF4-FFF2-40B4-BE49-F238E27FC236}">
                <a16:creationId xmlns:a16="http://schemas.microsoft.com/office/drawing/2014/main" id="{E41F8DF1-7AE6-4DE5-8665-515D168C69F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t="-29391"/>
          <a:stretch/>
        </p:blipFill>
        <p:spPr>
          <a:xfrm>
            <a:off x="10204184" y="-1825156"/>
            <a:ext cx="3949963" cy="3949963"/>
          </a:xfrm>
          <a:custGeom>
            <a:avLst/>
            <a:gdLst>
              <a:gd name="connsiteX0" fmla="*/ 1480061 w 2962472"/>
              <a:gd name="connsiteY0" fmla="*/ 0 h 2962472"/>
              <a:gd name="connsiteX1" fmla="*/ 2962472 w 2962472"/>
              <a:gd name="connsiteY1" fmla="*/ 1480061 h 2962472"/>
              <a:gd name="connsiteX2" fmla="*/ 1480061 w 2962472"/>
              <a:gd name="connsiteY2" fmla="*/ 2962472 h 2962472"/>
              <a:gd name="connsiteX3" fmla="*/ 0 w 2962472"/>
              <a:gd name="connsiteY3" fmla="*/ 1480061 h 2962472"/>
            </a:gdLst>
            <a:ahLst/>
            <a:cxnLst>
              <a:cxn ang="0">
                <a:pos x="connsiteX0" y="connsiteY0"/>
              </a:cxn>
              <a:cxn ang="0">
                <a:pos x="connsiteX1" y="connsiteY1"/>
              </a:cxn>
              <a:cxn ang="0">
                <a:pos x="connsiteX2" y="connsiteY2"/>
              </a:cxn>
              <a:cxn ang="0">
                <a:pos x="connsiteX3" y="connsiteY3"/>
              </a:cxn>
            </a:cxnLst>
            <a:rect l="l" t="t" r="r" b="b"/>
            <a:pathLst>
              <a:path w="2962472" h="2962472">
                <a:moveTo>
                  <a:pt x="1480061" y="0"/>
                </a:moveTo>
                <a:lnTo>
                  <a:pt x="2962472" y="1480061"/>
                </a:lnTo>
                <a:lnTo>
                  <a:pt x="1480061" y="2962472"/>
                </a:lnTo>
                <a:lnTo>
                  <a:pt x="0" y="1480061"/>
                </a:lnTo>
                <a:close/>
              </a:path>
            </a:pathLst>
          </a:custGeom>
        </p:spPr>
      </p:pic>
      <p:sp>
        <p:nvSpPr>
          <p:cNvPr id="21" name="Title 20">
            <a:extLst>
              <a:ext uri="{FF2B5EF4-FFF2-40B4-BE49-F238E27FC236}">
                <a16:creationId xmlns:a16="http://schemas.microsoft.com/office/drawing/2014/main" id="{356139CF-0ABD-4525-A4C4-402D4239E954}"/>
              </a:ext>
            </a:extLst>
          </p:cNvPr>
          <p:cNvSpPr>
            <a:spLocks noGrp="1"/>
          </p:cNvSpPr>
          <p:nvPr>
            <p:ph type="title"/>
          </p:nvPr>
        </p:nvSpPr>
        <p:spPr>
          <a:xfrm>
            <a:off x="2188033" y="2569594"/>
            <a:ext cx="4507892" cy="1325033"/>
          </a:xfrm>
          <a:prstGeom prst="rect">
            <a:avLst/>
          </a:prstGeom>
        </p:spPr>
        <p:txBody>
          <a:bodyPr/>
          <a:lstStyle/>
          <a:p>
            <a:r>
              <a:rPr lang="en-US"/>
              <a:t>Click to edit Master title style</a:t>
            </a:r>
            <a:endParaRPr lang="en-GB"/>
          </a:p>
        </p:txBody>
      </p:sp>
      <p:pic>
        <p:nvPicPr>
          <p:cNvPr id="14" name="Picture 13">
            <a:extLst>
              <a:ext uri="{FF2B5EF4-FFF2-40B4-BE49-F238E27FC236}">
                <a16:creationId xmlns:a16="http://schemas.microsoft.com/office/drawing/2014/main" id="{AA974CCD-B4DE-4C61-8FB6-660F622C35C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51955" y="236054"/>
            <a:ext cx="1913900" cy="1913900"/>
          </a:xfrm>
          <a:custGeom>
            <a:avLst/>
            <a:gdLst>
              <a:gd name="connsiteX0" fmla="*/ 955384 w 1913900"/>
              <a:gd name="connsiteY0" fmla="*/ 0 h 1913900"/>
              <a:gd name="connsiteX1" fmla="*/ 1913900 w 1913900"/>
              <a:gd name="connsiteY1" fmla="*/ 958516 h 1913900"/>
              <a:gd name="connsiteX2" fmla="*/ 955384 w 1913900"/>
              <a:gd name="connsiteY2" fmla="*/ 1913900 h 1913900"/>
              <a:gd name="connsiteX3" fmla="*/ 0 w 1913900"/>
              <a:gd name="connsiteY3" fmla="*/ 958516 h 1913900"/>
            </a:gdLst>
            <a:ahLst/>
            <a:cxnLst>
              <a:cxn ang="0">
                <a:pos x="connsiteX0" y="connsiteY0"/>
              </a:cxn>
              <a:cxn ang="0">
                <a:pos x="connsiteX1" y="connsiteY1"/>
              </a:cxn>
              <a:cxn ang="0">
                <a:pos x="connsiteX2" y="connsiteY2"/>
              </a:cxn>
              <a:cxn ang="0">
                <a:pos x="connsiteX3" y="connsiteY3"/>
              </a:cxn>
            </a:cxnLst>
            <a:rect l="l" t="t" r="r" b="b"/>
            <a:pathLst>
              <a:path w="1913900" h="1913900">
                <a:moveTo>
                  <a:pt x="955384" y="0"/>
                </a:moveTo>
                <a:lnTo>
                  <a:pt x="1913900" y="958516"/>
                </a:lnTo>
                <a:lnTo>
                  <a:pt x="955384" y="1913900"/>
                </a:lnTo>
                <a:lnTo>
                  <a:pt x="0" y="958516"/>
                </a:lnTo>
                <a:close/>
              </a:path>
            </a:pathLst>
          </a:custGeom>
        </p:spPr>
      </p:pic>
      <p:pic>
        <p:nvPicPr>
          <p:cNvPr id="17" name="Picture 16">
            <a:extLst>
              <a:ext uri="{FF2B5EF4-FFF2-40B4-BE49-F238E27FC236}">
                <a16:creationId xmlns:a16="http://schemas.microsoft.com/office/drawing/2014/main" id="{54C70D58-0073-4685-8D59-6E880434408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198178" y="4383356"/>
            <a:ext cx="3949963" cy="3949963"/>
          </a:xfrm>
          <a:custGeom>
            <a:avLst/>
            <a:gdLst>
              <a:gd name="connsiteX0" fmla="*/ 1976548 w 3949963"/>
              <a:gd name="connsiteY0" fmla="*/ 0 h 3949963"/>
              <a:gd name="connsiteX1" fmla="*/ 3949963 w 3949963"/>
              <a:gd name="connsiteY1" fmla="*/ 1973416 h 3949963"/>
              <a:gd name="connsiteX2" fmla="*/ 1976548 w 3949963"/>
              <a:gd name="connsiteY2" fmla="*/ 3949963 h 3949963"/>
              <a:gd name="connsiteX3" fmla="*/ 0 w 3949963"/>
              <a:gd name="connsiteY3" fmla="*/ 1973416 h 3949963"/>
            </a:gdLst>
            <a:ahLst/>
            <a:cxnLst>
              <a:cxn ang="0">
                <a:pos x="connsiteX0" y="connsiteY0"/>
              </a:cxn>
              <a:cxn ang="0">
                <a:pos x="connsiteX1" y="connsiteY1"/>
              </a:cxn>
              <a:cxn ang="0">
                <a:pos x="connsiteX2" y="connsiteY2"/>
              </a:cxn>
              <a:cxn ang="0">
                <a:pos x="connsiteX3" y="connsiteY3"/>
              </a:cxn>
            </a:cxnLst>
            <a:rect l="l" t="t" r="r" b="b"/>
            <a:pathLst>
              <a:path w="3949963" h="3949963">
                <a:moveTo>
                  <a:pt x="1976548" y="0"/>
                </a:moveTo>
                <a:lnTo>
                  <a:pt x="3949963" y="1973416"/>
                </a:lnTo>
                <a:lnTo>
                  <a:pt x="1976548" y="3949963"/>
                </a:lnTo>
                <a:lnTo>
                  <a:pt x="0" y="1973416"/>
                </a:lnTo>
                <a:close/>
              </a:path>
            </a:pathLst>
          </a:custGeom>
        </p:spPr>
      </p:pic>
      <p:pic>
        <p:nvPicPr>
          <p:cNvPr id="18" name="Picture 17" descr="A group of children running in a grassy area&#10;&#10;Description automatically generated with low confidence">
            <a:extLst>
              <a:ext uri="{FF2B5EF4-FFF2-40B4-BE49-F238E27FC236}">
                <a16:creationId xmlns:a16="http://schemas.microsoft.com/office/drawing/2014/main" id="{01CD7351-D7D2-4250-B5C4-C0DADC30C62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142558" y="4364562"/>
            <a:ext cx="1913900" cy="1913900"/>
          </a:xfrm>
          <a:custGeom>
            <a:avLst/>
            <a:gdLst>
              <a:gd name="connsiteX0" fmla="*/ 955384 w 1913900"/>
              <a:gd name="connsiteY0" fmla="*/ 0 h 1913900"/>
              <a:gd name="connsiteX1" fmla="*/ 1913900 w 1913900"/>
              <a:gd name="connsiteY1" fmla="*/ 958516 h 1913900"/>
              <a:gd name="connsiteX2" fmla="*/ 955384 w 1913900"/>
              <a:gd name="connsiteY2" fmla="*/ 1913900 h 1913900"/>
              <a:gd name="connsiteX3" fmla="*/ 0 w 1913900"/>
              <a:gd name="connsiteY3" fmla="*/ 958516 h 1913900"/>
            </a:gdLst>
            <a:ahLst/>
            <a:cxnLst>
              <a:cxn ang="0">
                <a:pos x="connsiteX0" y="connsiteY0"/>
              </a:cxn>
              <a:cxn ang="0">
                <a:pos x="connsiteX1" y="connsiteY1"/>
              </a:cxn>
              <a:cxn ang="0">
                <a:pos x="connsiteX2" y="connsiteY2"/>
              </a:cxn>
              <a:cxn ang="0">
                <a:pos x="connsiteX3" y="connsiteY3"/>
              </a:cxn>
            </a:cxnLst>
            <a:rect l="l" t="t" r="r" b="b"/>
            <a:pathLst>
              <a:path w="1913900" h="1913900">
                <a:moveTo>
                  <a:pt x="955384" y="0"/>
                </a:moveTo>
                <a:lnTo>
                  <a:pt x="1913900" y="958516"/>
                </a:lnTo>
                <a:lnTo>
                  <a:pt x="955384" y="1913900"/>
                </a:lnTo>
                <a:lnTo>
                  <a:pt x="0" y="958516"/>
                </a:lnTo>
                <a:close/>
              </a:path>
            </a:pathLst>
          </a:custGeom>
        </p:spPr>
      </p:pic>
    </p:spTree>
    <p:extLst>
      <p:ext uri="{BB962C8B-B14F-4D97-AF65-F5344CB8AC3E}">
        <p14:creationId xmlns:p14="http://schemas.microsoft.com/office/powerpoint/2010/main" val="2564852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51342"/>
          </a:xfrm>
          <a:prstGeom prst="rect">
            <a:avLst/>
          </a:prstGeom>
        </p:spPr>
        <p:txBody>
          <a:bodyPr wrap="square" lIns="0" tIns="0" rIns="0" bIns="0">
            <a:spAutoFit/>
          </a:bodyPr>
          <a:lstStyle>
            <a:lvl1pPr>
              <a:defRPr sz="2933" b="1" i="0">
                <a:solidFill>
                  <a:srgbClr val="0069B3"/>
                </a:solidFill>
                <a:latin typeface="Arial"/>
                <a:cs typeface="Arial"/>
              </a:defRPr>
            </a:lvl1pPr>
          </a:lstStyle>
          <a:p>
            <a:endParaRPr/>
          </a:p>
        </p:txBody>
      </p:sp>
      <p:sp>
        <p:nvSpPr>
          <p:cNvPr id="3" name="Holder 3"/>
          <p:cNvSpPr>
            <a:spLocks noGrp="1"/>
          </p:cNvSpPr>
          <p:nvPr>
            <p:ph type="subTitle" idx="4"/>
          </p:nvPr>
        </p:nvSpPr>
        <p:spPr>
          <a:xfrm>
            <a:off x="1828800" y="3840481"/>
            <a:ext cx="8534400" cy="205121"/>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94646" y="8597092"/>
            <a:ext cx="424463" cy="164212"/>
          </a:xfrm>
          <a:prstGeom prst="rect">
            <a:avLst/>
          </a:prstGeom>
        </p:spPr>
        <p:txBody>
          <a:bodyPr lIns="0" tIns="0" rIns="0" bIns="0"/>
          <a:lstStyle>
            <a:lvl1pPr>
              <a:defRPr sz="1067" b="0" i="0">
                <a:solidFill>
                  <a:srgbClr val="5A5A5A"/>
                </a:solidFill>
                <a:latin typeface="Arial"/>
                <a:cs typeface="Arial"/>
              </a:defRPr>
            </a:lvl1pPr>
          </a:lstStyle>
          <a:p>
            <a:pPr marL="133770">
              <a:spcBef>
                <a:spcPts val="33"/>
              </a:spcBef>
            </a:pPr>
            <a:fld id="{81D60167-4931-47E6-BA6A-407CBD079E47}" type="slidenum">
              <a:rPr lang="en-GB" spc="-7" smtClean="0"/>
              <a:pPr marL="133770">
                <a:spcBef>
                  <a:spcPts val="33"/>
                </a:spcBef>
              </a:pPr>
              <a:t>‹#›</a:t>
            </a:fld>
            <a:endParaRPr lang="en-GB" spc="-7"/>
          </a:p>
        </p:txBody>
      </p:sp>
    </p:spTree>
    <p:extLst>
      <p:ext uri="{BB962C8B-B14F-4D97-AF65-F5344CB8AC3E}">
        <p14:creationId xmlns:p14="http://schemas.microsoft.com/office/powerpoint/2010/main" val="1112680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65760" y="914400"/>
            <a:ext cx="11460480" cy="5486400"/>
          </a:xfrm>
          <a:prstGeom prst="rect">
            <a:avLst/>
          </a:prstGeom>
        </p:spPr>
        <p:txBody>
          <a:bodyPr/>
          <a:lstStyle>
            <a:lvl1pPr marL="274320" indent="-274320">
              <a:spcBef>
                <a:spcPts val="300"/>
              </a:spcBef>
              <a:spcAft>
                <a:spcPts val="300"/>
              </a:spcAft>
              <a:defRPr sz="1200"/>
            </a:lvl1pPr>
            <a:lvl2pPr marL="548640" indent="-274320">
              <a:spcBef>
                <a:spcPts val="300"/>
              </a:spcBef>
              <a:spcAft>
                <a:spcPts val="300"/>
              </a:spcAft>
              <a:defRPr sz="1200"/>
            </a:lvl2pPr>
            <a:lvl3pPr marL="822960" indent="-274320">
              <a:spcBef>
                <a:spcPts val="300"/>
              </a:spcBef>
              <a:spcAft>
                <a:spcPts val="300"/>
              </a:spcAft>
              <a:defRPr sz="1100"/>
            </a:lvl3pPr>
            <a:lvl4pPr marL="1097280" indent="-274320">
              <a:spcBef>
                <a:spcPts val="300"/>
              </a:spcBef>
              <a:spcAft>
                <a:spcPts val="300"/>
              </a:spcAft>
              <a:defRPr sz="1050"/>
            </a:lvl4pPr>
            <a:lvl5pPr marL="1371600" indent="-274320">
              <a:spcBef>
                <a:spcPts val="300"/>
              </a:spcBef>
              <a:spcAft>
                <a:spcPts val="3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11525136" y="6623859"/>
            <a:ext cx="609600" cy="182880"/>
          </a:xfrm>
        </p:spPr>
        <p:txBody>
          <a:bodyPr/>
          <a:lstStyle/>
          <a:p>
            <a:fld id="{61E112CC-F5C7-5E43-8EAA-F554FEB5E453}" type="slidenum">
              <a:rPr lang="en-US" smtClean="0">
                <a:solidFill>
                  <a:srgbClr val="005EB8"/>
                </a:solidFill>
              </a:rPr>
              <a:pPr/>
              <a:t>‹#›</a:t>
            </a:fld>
            <a:endParaRPr lang="en-US">
              <a:solidFill>
                <a:srgbClr val="005EB8"/>
              </a:solidFill>
            </a:endParaRPr>
          </a:p>
        </p:txBody>
      </p:sp>
      <p:sp>
        <p:nvSpPr>
          <p:cNvPr id="2" name="Title 1"/>
          <p:cNvSpPr>
            <a:spLocks noGrp="1"/>
          </p:cNvSpPr>
          <p:nvPr>
            <p:ph type="title"/>
          </p:nvPr>
        </p:nvSpPr>
        <p:spPr>
          <a:xfrm>
            <a:off x="365760" y="0"/>
            <a:ext cx="11768976" cy="731520"/>
          </a:xfrm>
          <a:prstGeom prst="rect">
            <a:avLst/>
          </a:prstGeom>
        </p:spPr>
        <p:txBody>
          <a:bodyPr vert="horz" lIns="91440" tIns="45720" rIns="91440" bIns="45720" rtlCol="0" anchor="b">
            <a:norm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3224559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A9EF-F39C-8C8E-8158-5847C0E307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A275A2-42AF-2950-1B08-8719B71CB1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3D51EA-4ADF-B54B-5807-99B3FACF5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00AD18-706A-9B23-E853-604529969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905181-16BC-9016-B368-5A36204DF2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D4ED19-D7B7-B521-6C36-4D59FC40ED8C}"/>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8" name="Footer Placeholder 7">
            <a:extLst>
              <a:ext uri="{FF2B5EF4-FFF2-40B4-BE49-F238E27FC236}">
                <a16:creationId xmlns:a16="http://schemas.microsoft.com/office/drawing/2014/main" id="{4F6118B1-711A-69BC-A3C6-BE518AC05E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F09A40-67D2-E82A-EE3C-7A63F9CD3429}"/>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470146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599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651C-F7EC-9903-B5E5-CA1299716112}"/>
              </a:ext>
            </a:extLst>
          </p:cNvPr>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2153BC-30FB-688E-33BD-7C9E3210C7D3}"/>
              </a:ext>
            </a:extLst>
          </p:cNvPr>
          <p:cNvSpPr>
            <a:spLocks noGrp="1"/>
          </p:cNvSpPr>
          <p:nvPr>
            <p:ph type="dt" sz="half" idx="10"/>
          </p:nvPr>
        </p:nvSpPr>
        <p:spPr>
          <a:xfrm>
            <a:off x="609600" y="6356352"/>
            <a:ext cx="2844800" cy="365125"/>
          </a:xfrm>
          <a:prstGeom prst="rect">
            <a:avLst/>
          </a:prstGeom>
        </p:spPr>
        <p:txBody>
          <a:bodyPr/>
          <a:lstStyle/>
          <a:p>
            <a:fld id="{2CEA89B0-CB1A-44C3-B8CB-E8FA3FBA8B35}" type="datetime1">
              <a:rPr lang="en-GB" smtClean="0"/>
              <a:t>14/10/2025</a:t>
            </a:fld>
            <a:endParaRPr lang="en-GB"/>
          </a:p>
        </p:txBody>
      </p:sp>
      <p:sp>
        <p:nvSpPr>
          <p:cNvPr id="4" name="Footer Placeholder 3">
            <a:extLst>
              <a:ext uri="{FF2B5EF4-FFF2-40B4-BE49-F238E27FC236}">
                <a16:creationId xmlns:a16="http://schemas.microsoft.com/office/drawing/2014/main" id="{6A99F02F-7732-66F0-91C3-98EC1DDDE223}"/>
              </a:ext>
            </a:extLst>
          </p:cNvPr>
          <p:cNvSpPr>
            <a:spLocks noGrp="1"/>
          </p:cNvSpPr>
          <p:nvPr>
            <p:ph type="ftr" sz="quarter" idx="11"/>
          </p:nvPr>
        </p:nvSpPr>
        <p:spPr>
          <a:xfrm>
            <a:off x="4165600" y="6356352"/>
            <a:ext cx="3860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C4FEF7B-7B0B-F3C8-BF28-9E931ED2B009}"/>
              </a:ext>
            </a:extLst>
          </p:cNvPr>
          <p:cNvSpPr>
            <a:spLocks noGrp="1"/>
          </p:cNvSpPr>
          <p:nvPr>
            <p:ph type="sldNum" sz="quarter" idx="12"/>
          </p:nvPr>
        </p:nvSpPr>
        <p:spPr>
          <a:xfrm>
            <a:off x="8737600" y="6356352"/>
            <a:ext cx="2844800" cy="365125"/>
          </a:xfrm>
          <a:prstGeom prst="rect">
            <a:avLst/>
          </a:prstGeom>
        </p:spPr>
        <p:txBody>
          <a:bodyPr/>
          <a:lstStyle/>
          <a:p>
            <a:fld id="{C0EB063C-1C6B-471A-8DE8-1B13A94E22C8}" type="slidenum">
              <a:rPr lang="en-GB" smtClean="0"/>
              <a:t>‹#›</a:t>
            </a:fld>
            <a:endParaRPr lang="en-GB"/>
          </a:p>
        </p:txBody>
      </p:sp>
    </p:spTree>
    <p:extLst>
      <p:ext uri="{BB962C8B-B14F-4D97-AF65-F5344CB8AC3E}">
        <p14:creationId xmlns:p14="http://schemas.microsoft.com/office/powerpoint/2010/main" val="2391529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9261-9A7C-EDC9-DD3A-8B68F3B5C5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B4EDF9-6AA9-459C-9EBE-F3E0F95461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9B3F3-897B-17BA-B8D1-852BE57B57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FE52F3-3B4D-B73F-8B64-1D148C55D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AEF23-1186-CBAD-2EE5-8246AA90F3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AE6A85-B8B5-36F8-EBDD-A34F7F6B2496}"/>
              </a:ext>
            </a:extLst>
          </p:cNvPr>
          <p:cNvSpPr>
            <a:spLocks noGrp="1"/>
          </p:cNvSpPr>
          <p:nvPr>
            <p:ph type="dt" sz="half" idx="10"/>
          </p:nvPr>
        </p:nvSpPr>
        <p:spPr/>
        <p:txBody>
          <a:bodyPr/>
          <a:lstStyle/>
          <a:p>
            <a:fld id="{4C8430B1-BBAC-4D8B-B3D6-6B42910A9026}" type="datetimeFigureOut">
              <a:rPr lang="en-GB" smtClean="0"/>
              <a:t>14/10/2025</a:t>
            </a:fld>
            <a:endParaRPr lang="en-GB"/>
          </a:p>
        </p:txBody>
      </p:sp>
      <p:sp>
        <p:nvSpPr>
          <p:cNvPr id="8" name="Footer Placeholder 7">
            <a:extLst>
              <a:ext uri="{FF2B5EF4-FFF2-40B4-BE49-F238E27FC236}">
                <a16:creationId xmlns:a16="http://schemas.microsoft.com/office/drawing/2014/main" id="{583B67D1-D238-D421-F0B2-A77CAAA4B7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26EA21-B862-95BD-4719-0A688B154A0C}"/>
              </a:ext>
            </a:extLst>
          </p:cNvPr>
          <p:cNvSpPr>
            <a:spLocks noGrp="1"/>
          </p:cNvSpPr>
          <p:nvPr>
            <p:ph type="sldNum" sz="quarter" idx="12"/>
          </p:nvPr>
        </p:nvSpPr>
        <p:spPr/>
        <p:txBody>
          <a:bodyPr/>
          <a:lstStyle/>
          <a:p>
            <a:fld id="{F9AD3A25-17FC-4697-AD09-9B0FE42E2E6F}" type="slidenum">
              <a:rPr lang="en-GB" smtClean="0"/>
              <a:t>‹#›</a:t>
            </a:fld>
            <a:endParaRPr lang="en-GB"/>
          </a:p>
        </p:txBody>
      </p:sp>
    </p:spTree>
    <p:extLst>
      <p:ext uri="{BB962C8B-B14F-4D97-AF65-F5344CB8AC3E}">
        <p14:creationId xmlns:p14="http://schemas.microsoft.com/office/powerpoint/2010/main" val="1388991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88F4-FFEC-E756-9A44-0B60488E0D3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88DAED7-EA7F-DECA-6FDB-6A59D43573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8D3A2C-0BDE-D85E-35DB-6F27D707A503}"/>
              </a:ext>
            </a:extLst>
          </p:cNvPr>
          <p:cNvSpPr>
            <a:spLocks noGrp="1"/>
          </p:cNvSpPr>
          <p:nvPr>
            <p:ph type="dt" sz="half" idx="10"/>
          </p:nvPr>
        </p:nvSpPr>
        <p:spPr/>
        <p:txBody>
          <a:bodyPr/>
          <a:lstStyle/>
          <a:p>
            <a:fld id="{18C82C77-84C1-4E2C-9B58-955695C0BF43}" type="datetimeFigureOut">
              <a:rPr lang="en-GB" smtClean="0"/>
              <a:t>14/10/2025</a:t>
            </a:fld>
            <a:endParaRPr lang="en-GB"/>
          </a:p>
        </p:txBody>
      </p:sp>
      <p:sp>
        <p:nvSpPr>
          <p:cNvPr id="5" name="Footer Placeholder 4">
            <a:extLst>
              <a:ext uri="{FF2B5EF4-FFF2-40B4-BE49-F238E27FC236}">
                <a16:creationId xmlns:a16="http://schemas.microsoft.com/office/drawing/2014/main" id="{A59A0E15-7322-2F36-CC6D-E920F31E3A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BF1DAC-C258-C1B7-2392-66F4558CE17B}"/>
              </a:ext>
            </a:extLst>
          </p:cNvPr>
          <p:cNvSpPr>
            <a:spLocks noGrp="1"/>
          </p:cNvSpPr>
          <p:nvPr>
            <p:ph type="sldNum" sz="quarter" idx="12"/>
          </p:nvPr>
        </p:nvSpPr>
        <p:spPr/>
        <p:txBody>
          <a:bodyPr/>
          <a:lstStyle/>
          <a:p>
            <a:fld id="{000348C2-479E-49D3-9CB9-CE52E8C87DC7}" type="slidenum">
              <a:rPr lang="en-GB" smtClean="0"/>
              <a:t>‹#›</a:t>
            </a:fld>
            <a:endParaRPr lang="en-GB"/>
          </a:p>
        </p:txBody>
      </p:sp>
    </p:spTree>
    <p:extLst>
      <p:ext uri="{BB962C8B-B14F-4D97-AF65-F5344CB8AC3E}">
        <p14:creationId xmlns:p14="http://schemas.microsoft.com/office/powerpoint/2010/main" val="1737409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EA758-9CBD-4B02-9CC9-3E1AF735F48E}"/>
              </a:ext>
            </a:extLst>
          </p:cNvPr>
          <p:cNvSpPr>
            <a:spLocks noGrp="1"/>
          </p:cNvSpPr>
          <p:nvPr>
            <p:ph type="sldNum" sz="quarter" idx="10"/>
          </p:nvPr>
        </p:nvSpPr>
        <p:spPr/>
        <p:txBody>
          <a:bodyPr/>
          <a:lstStyle/>
          <a:p>
            <a:pPr>
              <a:spcBef>
                <a:spcPts val="33"/>
              </a:spcBef>
            </a:pPr>
            <a:fld id="{81D60167-4931-47E6-BA6A-407CBD079E47}" type="slidenum">
              <a:rPr lang="en-GB" spc="-7" smtClean="0"/>
              <a:pPr>
                <a:spcBef>
                  <a:spcPts val="33"/>
                </a:spcBef>
              </a:pPr>
              <a:t>‹#›</a:t>
            </a:fld>
            <a:endParaRPr lang="en-GB" spc="-7"/>
          </a:p>
        </p:txBody>
      </p:sp>
      <p:sp>
        <p:nvSpPr>
          <p:cNvPr id="9" name="Title 8">
            <a:extLst>
              <a:ext uri="{FF2B5EF4-FFF2-40B4-BE49-F238E27FC236}">
                <a16:creationId xmlns:a16="http://schemas.microsoft.com/office/drawing/2014/main" id="{01E8C274-7D36-4D1F-9930-2ED7026EEE2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3489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6" descr="A person carrying a person on his back&#10;&#10;Description automatically generated with medium confidence">
            <a:extLst>
              <a:ext uri="{FF2B5EF4-FFF2-40B4-BE49-F238E27FC236}">
                <a16:creationId xmlns:a16="http://schemas.microsoft.com/office/drawing/2014/main" id="{EF608F0B-271D-4184-A6E4-CB65FEF9EB6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121" t="3104" r="2575" b="544"/>
          <a:stretch/>
        </p:blipFill>
        <p:spPr>
          <a:xfrm>
            <a:off x="9161351" y="1282275"/>
            <a:ext cx="3949963" cy="3949963"/>
          </a:xfrm>
          <a:custGeom>
            <a:avLst/>
            <a:gdLst>
              <a:gd name="connsiteX0" fmla="*/ 1480062 w 2962472"/>
              <a:gd name="connsiteY0" fmla="*/ 0 h 2962472"/>
              <a:gd name="connsiteX1" fmla="*/ 2962472 w 2962472"/>
              <a:gd name="connsiteY1" fmla="*/ 1482411 h 2962472"/>
              <a:gd name="connsiteX2" fmla="*/ 1480062 w 2962472"/>
              <a:gd name="connsiteY2" fmla="*/ 2962472 h 2962472"/>
              <a:gd name="connsiteX3" fmla="*/ 0 w 2962472"/>
              <a:gd name="connsiteY3" fmla="*/ 1482411 h 2962472"/>
            </a:gdLst>
            <a:ahLst/>
            <a:cxnLst>
              <a:cxn ang="0">
                <a:pos x="connsiteX0" y="connsiteY0"/>
              </a:cxn>
              <a:cxn ang="0">
                <a:pos x="connsiteX1" y="connsiteY1"/>
              </a:cxn>
              <a:cxn ang="0">
                <a:pos x="connsiteX2" y="connsiteY2"/>
              </a:cxn>
              <a:cxn ang="0">
                <a:pos x="connsiteX3" y="connsiteY3"/>
              </a:cxn>
            </a:cxnLst>
            <a:rect l="l" t="t" r="r" b="b"/>
            <a:pathLst>
              <a:path w="2962472" h="2962472">
                <a:moveTo>
                  <a:pt x="1480062" y="0"/>
                </a:moveTo>
                <a:lnTo>
                  <a:pt x="2962472" y="1482411"/>
                </a:lnTo>
                <a:lnTo>
                  <a:pt x="1480062" y="2962472"/>
                </a:lnTo>
                <a:lnTo>
                  <a:pt x="0" y="1482411"/>
                </a:lnTo>
                <a:close/>
              </a:path>
            </a:pathLst>
          </a:custGeom>
        </p:spPr>
      </p:pic>
      <p:pic>
        <p:nvPicPr>
          <p:cNvPr id="10" name="Picture 9" descr="A person in a swimsuit leaning on a railing&#10;&#10;Description automatically generated with low confidence">
            <a:extLst>
              <a:ext uri="{FF2B5EF4-FFF2-40B4-BE49-F238E27FC236}">
                <a16:creationId xmlns:a16="http://schemas.microsoft.com/office/drawing/2014/main" id="{462AB9D1-F568-47D9-AA07-5B8C9BA2F6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492" t="1722" r="8763" b="3209"/>
          <a:stretch/>
        </p:blipFill>
        <p:spPr>
          <a:xfrm>
            <a:off x="7090832" y="1282275"/>
            <a:ext cx="2913136" cy="3949963"/>
          </a:xfrm>
          <a:custGeom>
            <a:avLst/>
            <a:gdLst>
              <a:gd name="connsiteX0" fmla="*/ 1482411 w 2184852"/>
              <a:gd name="connsiteY0" fmla="*/ 0 h 2962472"/>
              <a:gd name="connsiteX1" fmla="*/ 2184852 w 2184852"/>
              <a:gd name="connsiteY1" fmla="*/ 697743 h 2962472"/>
              <a:gd name="connsiteX2" fmla="*/ 1411931 w 2184852"/>
              <a:gd name="connsiteY2" fmla="*/ 1482411 h 2962472"/>
              <a:gd name="connsiteX3" fmla="*/ 2184852 w 2184852"/>
              <a:gd name="connsiteY3" fmla="*/ 2262380 h 2962472"/>
              <a:gd name="connsiteX4" fmla="*/ 1482411 w 2184852"/>
              <a:gd name="connsiteY4" fmla="*/ 2962472 h 2962472"/>
              <a:gd name="connsiteX5" fmla="*/ 0 w 2184852"/>
              <a:gd name="connsiteY5" fmla="*/ 1482411 h 296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4852" h="2962472">
                <a:moveTo>
                  <a:pt x="1482411" y="0"/>
                </a:moveTo>
                <a:lnTo>
                  <a:pt x="2184852" y="697743"/>
                </a:lnTo>
                <a:lnTo>
                  <a:pt x="1411931" y="1482411"/>
                </a:lnTo>
                <a:lnTo>
                  <a:pt x="2184852" y="2262380"/>
                </a:lnTo>
                <a:lnTo>
                  <a:pt x="1482411" y="2962472"/>
                </a:lnTo>
                <a:lnTo>
                  <a:pt x="0" y="1482411"/>
                </a:lnTo>
                <a:close/>
              </a:path>
            </a:pathLst>
          </a:custGeom>
        </p:spPr>
      </p:pic>
      <p:pic>
        <p:nvPicPr>
          <p:cNvPr id="12" name="Picture 11" descr="A picture containing wave&#10;&#10;Description automatically generated">
            <a:extLst>
              <a:ext uri="{FF2B5EF4-FFF2-40B4-BE49-F238E27FC236}">
                <a16:creationId xmlns:a16="http://schemas.microsoft.com/office/drawing/2014/main" id="{E41F8DF1-7AE6-4DE5-8665-515D168C69F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4872" t="-21842" r="1022" b="25685"/>
          <a:stretch/>
        </p:blipFill>
        <p:spPr>
          <a:xfrm>
            <a:off x="10204184" y="-1825156"/>
            <a:ext cx="3949963" cy="3949963"/>
          </a:xfrm>
          <a:custGeom>
            <a:avLst/>
            <a:gdLst>
              <a:gd name="connsiteX0" fmla="*/ 1480061 w 2962472"/>
              <a:gd name="connsiteY0" fmla="*/ 0 h 2962472"/>
              <a:gd name="connsiteX1" fmla="*/ 2962472 w 2962472"/>
              <a:gd name="connsiteY1" fmla="*/ 1480061 h 2962472"/>
              <a:gd name="connsiteX2" fmla="*/ 1480061 w 2962472"/>
              <a:gd name="connsiteY2" fmla="*/ 2962472 h 2962472"/>
              <a:gd name="connsiteX3" fmla="*/ 0 w 2962472"/>
              <a:gd name="connsiteY3" fmla="*/ 1480061 h 2962472"/>
            </a:gdLst>
            <a:ahLst/>
            <a:cxnLst>
              <a:cxn ang="0">
                <a:pos x="connsiteX0" y="connsiteY0"/>
              </a:cxn>
              <a:cxn ang="0">
                <a:pos x="connsiteX1" y="connsiteY1"/>
              </a:cxn>
              <a:cxn ang="0">
                <a:pos x="connsiteX2" y="connsiteY2"/>
              </a:cxn>
              <a:cxn ang="0">
                <a:pos x="connsiteX3" y="connsiteY3"/>
              </a:cxn>
            </a:cxnLst>
            <a:rect l="l" t="t" r="r" b="b"/>
            <a:pathLst>
              <a:path w="2962472" h="2962472">
                <a:moveTo>
                  <a:pt x="1480061" y="0"/>
                </a:moveTo>
                <a:lnTo>
                  <a:pt x="2962472" y="1480061"/>
                </a:lnTo>
                <a:lnTo>
                  <a:pt x="1480061" y="2962472"/>
                </a:lnTo>
                <a:lnTo>
                  <a:pt x="0" y="1480061"/>
                </a:lnTo>
                <a:close/>
              </a:path>
            </a:pathLst>
          </a:custGeom>
        </p:spPr>
      </p:pic>
      <p:sp>
        <p:nvSpPr>
          <p:cNvPr id="21" name="Title 20">
            <a:extLst>
              <a:ext uri="{FF2B5EF4-FFF2-40B4-BE49-F238E27FC236}">
                <a16:creationId xmlns:a16="http://schemas.microsoft.com/office/drawing/2014/main" id="{356139CF-0ABD-4525-A4C4-402D4239E954}"/>
              </a:ext>
            </a:extLst>
          </p:cNvPr>
          <p:cNvSpPr>
            <a:spLocks noGrp="1"/>
          </p:cNvSpPr>
          <p:nvPr>
            <p:ph type="title"/>
          </p:nvPr>
        </p:nvSpPr>
        <p:spPr>
          <a:xfrm>
            <a:off x="2188033" y="2569594"/>
            <a:ext cx="4507892" cy="1325033"/>
          </a:xfrm>
          <a:prstGeom prst="rect">
            <a:avLst/>
          </a:prstGeom>
        </p:spPr>
        <p:txBody>
          <a:bodyPr/>
          <a:lstStyle/>
          <a:p>
            <a:r>
              <a:rPr lang="en-US"/>
              <a:t>Click to edit Master title style</a:t>
            </a:r>
            <a:endParaRPr lang="en-GB"/>
          </a:p>
        </p:txBody>
      </p:sp>
      <p:pic>
        <p:nvPicPr>
          <p:cNvPr id="14" name="Picture 13">
            <a:extLst>
              <a:ext uri="{FF2B5EF4-FFF2-40B4-BE49-F238E27FC236}">
                <a16:creationId xmlns:a16="http://schemas.microsoft.com/office/drawing/2014/main" id="{AA974CCD-B4DE-4C61-8FB6-660F622C35C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765" t="253" r="23401" b="23496"/>
          <a:stretch/>
        </p:blipFill>
        <p:spPr>
          <a:xfrm>
            <a:off x="9151955" y="236054"/>
            <a:ext cx="1913900" cy="1913900"/>
          </a:xfrm>
          <a:custGeom>
            <a:avLst/>
            <a:gdLst>
              <a:gd name="connsiteX0" fmla="*/ 955384 w 1913900"/>
              <a:gd name="connsiteY0" fmla="*/ 0 h 1913900"/>
              <a:gd name="connsiteX1" fmla="*/ 1913900 w 1913900"/>
              <a:gd name="connsiteY1" fmla="*/ 958516 h 1913900"/>
              <a:gd name="connsiteX2" fmla="*/ 955384 w 1913900"/>
              <a:gd name="connsiteY2" fmla="*/ 1913900 h 1913900"/>
              <a:gd name="connsiteX3" fmla="*/ 0 w 1913900"/>
              <a:gd name="connsiteY3" fmla="*/ 958516 h 1913900"/>
            </a:gdLst>
            <a:ahLst/>
            <a:cxnLst>
              <a:cxn ang="0">
                <a:pos x="connsiteX0" y="connsiteY0"/>
              </a:cxn>
              <a:cxn ang="0">
                <a:pos x="connsiteX1" y="connsiteY1"/>
              </a:cxn>
              <a:cxn ang="0">
                <a:pos x="connsiteX2" y="connsiteY2"/>
              </a:cxn>
              <a:cxn ang="0">
                <a:pos x="connsiteX3" y="connsiteY3"/>
              </a:cxn>
            </a:cxnLst>
            <a:rect l="l" t="t" r="r" b="b"/>
            <a:pathLst>
              <a:path w="1913900" h="1913900">
                <a:moveTo>
                  <a:pt x="955384" y="0"/>
                </a:moveTo>
                <a:lnTo>
                  <a:pt x="1913900" y="958516"/>
                </a:lnTo>
                <a:lnTo>
                  <a:pt x="955384" y="1913900"/>
                </a:lnTo>
                <a:lnTo>
                  <a:pt x="0" y="958516"/>
                </a:lnTo>
                <a:close/>
              </a:path>
            </a:pathLst>
          </a:custGeom>
        </p:spPr>
      </p:pic>
      <p:pic>
        <p:nvPicPr>
          <p:cNvPr id="17" name="Picture 16">
            <a:extLst>
              <a:ext uri="{FF2B5EF4-FFF2-40B4-BE49-F238E27FC236}">
                <a16:creationId xmlns:a16="http://schemas.microsoft.com/office/drawing/2014/main" id="{54C70D58-0073-4685-8D59-6E88043440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0427" t="5008" r="1900" b="8484"/>
          <a:stretch/>
        </p:blipFill>
        <p:spPr>
          <a:xfrm>
            <a:off x="10198178" y="4383356"/>
            <a:ext cx="3949963" cy="3949963"/>
          </a:xfrm>
          <a:custGeom>
            <a:avLst/>
            <a:gdLst>
              <a:gd name="connsiteX0" fmla="*/ 1976548 w 3949963"/>
              <a:gd name="connsiteY0" fmla="*/ 0 h 3949963"/>
              <a:gd name="connsiteX1" fmla="*/ 3949963 w 3949963"/>
              <a:gd name="connsiteY1" fmla="*/ 1973416 h 3949963"/>
              <a:gd name="connsiteX2" fmla="*/ 1976548 w 3949963"/>
              <a:gd name="connsiteY2" fmla="*/ 3949963 h 3949963"/>
              <a:gd name="connsiteX3" fmla="*/ 0 w 3949963"/>
              <a:gd name="connsiteY3" fmla="*/ 1973416 h 3949963"/>
            </a:gdLst>
            <a:ahLst/>
            <a:cxnLst>
              <a:cxn ang="0">
                <a:pos x="connsiteX0" y="connsiteY0"/>
              </a:cxn>
              <a:cxn ang="0">
                <a:pos x="connsiteX1" y="connsiteY1"/>
              </a:cxn>
              <a:cxn ang="0">
                <a:pos x="connsiteX2" y="connsiteY2"/>
              </a:cxn>
              <a:cxn ang="0">
                <a:pos x="connsiteX3" y="connsiteY3"/>
              </a:cxn>
            </a:cxnLst>
            <a:rect l="l" t="t" r="r" b="b"/>
            <a:pathLst>
              <a:path w="3949963" h="3949963">
                <a:moveTo>
                  <a:pt x="1976548" y="0"/>
                </a:moveTo>
                <a:lnTo>
                  <a:pt x="3949963" y="1973416"/>
                </a:lnTo>
                <a:lnTo>
                  <a:pt x="1976548" y="3949963"/>
                </a:lnTo>
                <a:lnTo>
                  <a:pt x="0" y="1973416"/>
                </a:lnTo>
                <a:close/>
              </a:path>
            </a:pathLst>
          </a:custGeom>
        </p:spPr>
      </p:pic>
      <p:pic>
        <p:nvPicPr>
          <p:cNvPr id="18" name="Picture 17" descr="A group of children running in a grassy area&#10;&#10;Description automatically generated with low confidence">
            <a:extLst>
              <a:ext uri="{FF2B5EF4-FFF2-40B4-BE49-F238E27FC236}">
                <a16:creationId xmlns:a16="http://schemas.microsoft.com/office/drawing/2014/main" id="{01CD7351-D7D2-4250-B5C4-C0DADC30C62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4270" t="18133" r="22178" b="1537"/>
          <a:stretch/>
        </p:blipFill>
        <p:spPr>
          <a:xfrm>
            <a:off x="9142558" y="4364562"/>
            <a:ext cx="1913900" cy="1913900"/>
          </a:xfrm>
          <a:custGeom>
            <a:avLst/>
            <a:gdLst>
              <a:gd name="connsiteX0" fmla="*/ 955384 w 1913900"/>
              <a:gd name="connsiteY0" fmla="*/ 0 h 1913900"/>
              <a:gd name="connsiteX1" fmla="*/ 1913900 w 1913900"/>
              <a:gd name="connsiteY1" fmla="*/ 958516 h 1913900"/>
              <a:gd name="connsiteX2" fmla="*/ 955384 w 1913900"/>
              <a:gd name="connsiteY2" fmla="*/ 1913900 h 1913900"/>
              <a:gd name="connsiteX3" fmla="*/ 0 w 1913900"/>
              <a:gd name="connsiteY3" fmla="*/ 958516 h 1913900"/>
            </a:gdLst>
            <a:ahLst/>
            <a:cxnLst>
              <a:cxn ang="0">
                <a:pos x="connsiteX0" y="connsiteY0"/>
              </a:cxn>
              <a:cxn ang="0">
                <a:pos x="connsiteX1" y="connsiteY1"/>
              </a:cxn>
              <a:cxn ang="0">
                <a:pos x="connsiteX2" y="connsiteY2"/>
              </a:cxn>
              <a:cxn ang="0">
                <a:pos x="connsiteX3" y="connsiteY3"/>
              </a:cxn>
            </a:cxnLst>
            <a:rect l="l" t="t" r="r" b="b"/>
            <a:pathLst>
              <a:path w="1913900" h="1913900">
                <a:moveTo>
                  <a:pt x="955384" y="0"/>
                </a:moveTo>
                <a:lnTo>
                  <a:pt x="1913900" y="958516"/>
                </a:lnTo>
                <a:lnTo>
                  <a:pt x="955384" y="1913900"/>
                </a:lnTo>
                <a:lnTo>
                  <a:pt x="0" y="958516"/>
                </a:lnTo>
                <a:close/>
              </a:path>
            </a:pathLst>
          </a:custGeom>
        </p:spPr>
      </p:pic>
    </p:spTree>
    <p:extLst>
      <p:ext uri="{BB962C8B-B14F-4D97-AF65-F5344CB8AC3E}">
        <p14:creationId xmlns:p14="http://schemas.microsoft.com/office/powerpoint/2010/main" val="1840024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E8C7-2211-4DDD-8A18-E60F5476010E}"/>
              </a:ext>
            </a:extLst>
          </p:cNvPr>
          <p:cNvSpPr>
            <a:spLocks noGrp="1"/>
          </p:cNvSpPr>
          <p:nvPr>
            <p:ph type="title"/>
          </p:nvPr>
        </p:nvSpPr>
        <p:spPr>
          <a:xfrm>
            <a:off x="520699" y="105071"/>
            <a:ext cx="9688620" cy="666271"/>
          </a:xfrm>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BF664A45-7E06-4FFB-B932-6DBA3600D432}"/>
              </a:ext>
            </a:extLst>
          </p:cNvPr>
          <p:cNvSpPr/>
          <p:nvPr userDrawn="1"/>
        </p:nvSpPr>
        <p:spPr>
          <a:xfrm>
            <a:off x="10732785" y="161840"/>
            <a:ext cx="1139620" cy="55929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Slide Number Placeholder 3">
            <a:extLst>
              <a:ext uri="{FF2B5EF4-FFF2-40B4-BE49-F238E27FC236}">
                <a16:creationId xmlns:a16="http://schemas.microsoft.com/office/drawing/2014/main" id="{1071BEC6-BA70-42AB-8EB0-32607A0D3F0C}"/>
              </a:ext>
            </a:extLst>
          </p:cNvPr>
          <p:cNvSpPr>
            <a:spLocks noGrp="1"/>
          </p:cNvSpPr>
          <p:nvPr>
            <p:ph type="sldNum" sz="quarter" idx="4"/>
          </p:nvPr>
        </p:nvSpPr>
        <p:spPr>
          <a:xfrm>
            <a:off x="11619279" y="6469609"/>
            <a:ext cx="371495" cy="366183"/>
          </a:xfrm>
          <a:prstGeom prst="rect">
            <a:avLst/>
          </a:prstGeom>
        </p:spPr>
        <p:txBody>
          <a:bodyPr vert="horz" lIns="36000" tIns="36000" rIns="91440" bIns="36000" rtlCol="0" anchor="ctr"/>
          <a:lstStyle>
            <a:lvl1pPr algn="r">
              <a:defRPr sz="1067" b="0" i="0">
                <a:solidFill>
                  <a:srgbClr val="5A5A5A"/>
                </a:solidFill>
                <a:latin typeface="+mj-lt"/>
                <a:cs typeface="Calibri Light"/>
              </a:defRPr>
            </a:lvl1pPr>
          </a:lstStyle>
          <a:p>
            <a:fld id="{954D091F-AB52-C242-8A0B-C47CF91B12DD}" type="slidenum">
              <a:rPr lang="en-US" smtClean="0"/>
              <a:pPr/>
              <a:t>‹#›</a:t>
            </a:fld>
            <a:endParaRPr lang="en-US"/>
          </a:p>
        </p:txBody>
      </p:sp>
      <p:grpSp>
        <p:nvGrpSpPr>
          <p:cNvPr id="16" name="Group 15">
            <a:extLst>
              <a:ext uri="{FF2B5EF4-FFF2-40B4-BE49-F238E27FC236}">
                <a16:creationId xmlns:a16="http://schemas.microsoft.com/office/drawing/2014/main" id="{2973CCC7-BA72-4AF8-9C05-E79EF2EB049D}"/>
              </a:ext>
            </a:extLst>
          </p:cNvPr>
          <p:cNvGrpSpPr/>
          <p:nvPr userDrawn="1"/>
        </p:nvGrpSpPr>
        <p:grpSpPr>
          <a:xfrm>
            <a:off x="1" y="0"/>
            <a:ext cx="319596" cy="6858000"/>
            <a:chOff x="137855" y="825623"/>
            <a:chExt cx="252670" cy="3733060"/>
          </a:xfrm>
        </p:grpSpPr>
        <p:sp>
          <p:nvSpPr>
            <p:cNvPr id="9" name="Rectangle 8">
              <a:extLst>
                <a:ext uri="{FF2B5EF4-FFF2-40B4-BE49-F238E27FC236}">
                  <a16:creationId xmlns:a16="http://schemas.microsoft.com/office/drawing/2014/main" id="{689F5503-9769-4BEA-90D7-F29A95CF3D8F}"/>
                </a:ext>
              </a:extLst>
            </p:cNvPr>
            <p:cNvSpPr/>
            <p:nvPr userDrawn="1"/>
          </p:nvSpPr>
          <p:spPr>
            <a:xfrm>
              <a:off x="137855" y="825623"/>
              <a:ext cx="252670" cy="624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Rectangle 9">
              <a:extLst>
                <a:ext uri="{FF2B5EF4-FFF2-40B4-BE49-F238E27FC236}">
                  <a16:creationId xmlns:a16="http://schemas.microsoft.com/office/drawing/2014/main" id="{D9DBBF51-50D0-48C6-9765-8962EB7DFD94}"/>
                </a:ext>
              </a:extLst>
            </p:cNvPr>
            <p:cNvSpPr/>
            <p:nvPr userDrawn="1"/>
          </p:nvSpPr>
          <p:spPr>
            <a:xfrm>
              <a:off x="137855" y="1448040"/>
              <a:ext cx="252670" cy="62445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11" name="Rectangle 10">
              <a:extLst>
                <a:ext uri="{FF2B5EF4-FFF2-40B4-BE49-F238E27FC236}">
                  <a16:creationId xmlns:a16="http://schemas.microsoft.com/office/drawing/2014/main" id="{F6E50830-00E7-4A73-831C-501351D25274}"/>
                </a:ext>
              </a:extLst>
            </p:cNvPr>
            <p:cNvSpPr/>
            <p:nvPr userDrawn="1"/>
          </p:nvSpPr>
          <p:spPr>
            <a:xfrm>
              <a:off x="137855" y="3934227"/>
              <a:ext cx="252670" cy="62445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400"/>
            </a:p>
          </p:txBody>
        </p:sp>
        <p:sp>
          <p:nvSpPr>
            <p:cNvPr id="12" name="Rectangle 11">
              <a:extLst>
                <a:ext uri="{FF2B5EF4-FFF2-40B4-BE49-F238E27FC236}">
                  <a16:creationId xmlns:a16="http://schemas.microsoft.com/office/drawing/2014/main" id="{4F5F321E-D4EA-44E0-A5C8-CCC17A2BE3AB}"/>
                </a:ext>
              </a:extLst>
            </p:cNvPr>
            <p:cNvSpPr/>
            <p:nvPr userDrawn="1"/>
          </p:nvSpPr>
          <p:spPr>
            <a:xfrm>
              <a:off x="137855" y="3311816"/>
              <a:ext cx="252670" cy="6244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2400"/>
            </a:p>
          </p:txBody>
        </p:sp>
        <p:sp>
          <p:nvSpPr>
            <p:cNvPr id="13" name="Rectangle 12">
              <a:extLst>
                <a:ext uri="{FF2B5EF4-FFF2-40B4-BE49-F238E27FC236}">
                  <a16:creationId xmlns:a16="http://schemas.microsoft.com/office/drawing/2014/main" id="{BFDF3C66-0841-4FB8-853B-376F16A2B67B}"/>
                </a:ext>
              </a:extLst>
            </p:cNvPr>
            <p:cNvSpPr/>
            <p:nvPr userDrawn="1"/>
          </p:nvSpPr>
          <p:spPr>
            <a:xfrm>
              <a:off x="137855" y="2688913"/>
              <a:ext cx="252670" cy="62445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sz="2400"/>
            </a:p>
          </p:txBody>
        </p:sp>
        <p:sp>
          <p:nvSpPr>
            <p:cNvPr id="14" name="Rectangle 13">
              <a:extLst>
                <a:ext uri="{FF2B5EF4-FFF2-40B4-BE49-F238E27FC236}">
                  <a16:creationId xmlns:a16="http://schemas.microsoft.com/office/drawing/2014/main" id="{65E78132-17B3-42A0-AF8C-FACB34323751}"/>
                </a:ext>
              </a:extLst>
            </p:cNvPr>
            <p:cNvSpPr/>
            <p:nvPr userDrawn="1"/>
          </p:nvSpPr>
          <p:spPr>
            <a:xfrm>
              <a:off x="137855" y="2066496"/>
              <a:ext cx="252670" cy="62445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400"/>
            </a:p>
          </p:txBody>
        </p:sp>
      </p:grpSp>
      <p:pic>
        <p:nvPicPr>
          <p:cNvPr id="15" name="Picture 14" descr="A close up of a sign&#10;&#10;Description automatically generated">
            <a:hlinkClick r:id="" action="ppaction://noaction"/>
            <a:extLst>
              <a:ext uri="{FF2B5EF4-FFF2-40B4-BE49-F238E27FC236}">
                <a16:creationId xmlns:a16="http://schemas.microsoft.com/office/drawing/2014/main" id="{23DF2CDF-657E-4B3B-AE62-3CBB3A0F2EC5}"/>
              </a:ext>
            </a:extLst>
          </p:cNvPr>
          <p:cNvPicPr>
            <a:picLocks noChangeAspect="1"/>
          </p:cNvPicPr>
          <p:nvPr userDrawn="1"/>
        </p:nvPicPr>
        <p:blipFill rotWithShape="1">
          <a:blip r:embed="rId2"/>
          <a:srcRect l="32563" r="6977"/>
          <a:stretch/>
        </p:blipFill>
        <p:spPr>
          <a:xfrm>
            <a:off x="10294152" y="0"/>
            <a:ext cx="1839368" cy="1003688"/>
          </a:xfrm>
          <a:prstGeom prst="rect">
            <a:avLst/>
          </a:prstGeom>
        </p:spPr>
      </p:pic>
    </p:spTree>
    <p:extLst>
      <p:ext uri="{BB962C8B-B14F-4D97-AF65-F5344CB8AC3E}">
        <p14:creationId xmlns:p14="http://schemas.microsoft.com/office/powerpoint/2010/main" val="34984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hasCustomPrompt="1"/>
          </p:nvPr>
        </p:nvSpPr>
        <p:spPr>
          <a:xfrm>
            <a:off x="784109" y="1267288"/>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SE Planning Team Objectives</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hasCustomPrompt="1"/>
          </p:nvPr>
        </p:nvSpPr>
        <p:spPr>
          <a:xfrm>
            <a:off x="784109" y="2141151"/>
            <a:ext cx="10641498" cy="2244128"/>
          </a:xfrm>
          <a:prstGeom prst="rect">
            <a:avLst/>
          </a:prstGeom>
        </p:spPr>
        <p:txBody>
          <a:bodyPr/>
          <a:lstStyle>
            <a:lvl1pPr marL="0" indent="0">
              <a:buFont typeface="+mj-lt"/>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GB"/>
              <a:t>SE planning team to demonstrate the unique value add of the team, including with the six SE ICBs, across the SE region and at a national level. </a:t>
            </a:r>
          </a:p>
          <a:p>
            <a:pPr lvl="0"/>
            <a:r>
              <a:rPr lang="en-GB"/>
              <a:t>To produce high quality, industry style documentation (including briefings and summary slide packs).</a:t>
            </a:r>
          </a:p>
          <a:p>
            <a:pPr lvl="0"/>
            <a:r>
              <a:rPr lang="en-GB"/>
              <a:t>To develop analytical capability in the SE planning team which will result in greater autonomy and support more timely reporting. </a:t>
            </a:r>
          </a:p>
          <a:p>
            <a:pPr lvl="0"/>
            <a:r>
              <a:rPr lang="en-GB"/>
              <a:t>Continue to refine and iterate the planning process using feedback provided by system and regional colleagues following the previous planning round.  </a:t>
            </a:r>
          </a:p>
          <a:p>
            <a:pPr lvl="0"/>
            <a:endParaRPr lang="en-GB"/>
          </a:p>
          <a:p>
            <a:pPr lvl="0"/>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pic>
        <p:nvPicPr>
          <p:cNvPr id="3" name="Picture 2" descr="Logo&#10;&#10;Description automatically generated">
            <a:extLst>
              <a:ext uri="{FF2B5EF4-FFF2-40B4-BE49-F238E27FC236}">
                <a16:creationId xmlns:a16="http://schemas.microsoft.com/office/drawing/2014/main" id="{732D4FE6-ACCB-44D2-A913-F2D29F07B92F}"/>
              </a:ext>
            </a:extLst>
          </p:cNvPr>
          <p:cNvPicPr>
            <a:picLocks noChangeAspect="1"/>
          </p:cNvPicPr>
          <p:nvPr userDrawn="1"/>
        </p:nvPicPr>
        <p:blipFill>
          <a:blip r:embed="rId2"/>
          <a:stretch>
            <a:fillRect/>
          </a:stretch>
        </p:blipFill>
        <p:spPr>
          <a:xfrm>
            <a:off x="10786766" y="135244"/>
            <a:ext cx="1123236" cy="1075438"/>
          </a:xfrm>
          <a:prstGeom prst="rect">
            <a:avLst/>
          </a:prstGeom>
        </p:spPr>
      </p:pic>
    </p:spTree>
    <p:extLst>
      <p:ext uri="{BB962C8B-B14F-4D97-AF65-F5344CB8AC3E}">
        <p14:creationId xmlns:p14="http://schemas.microsoft.com/office/powerpoint/2010/main" val="3723402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ver - No Str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 surface chart&#10;&#10;Description automatically generated">
            <a:extLst>
              <a:ext uri="{FF2B5EF4-FFF2-40B4-BE49-F238E27FC236}">
                <a16:creationId xmlns:a16="http://schemas.microsoft.com/office/drawing/2014/main" id="{EC061B2A-DDAD-CFB5-AFF3-DDA97BE05C99}"/>
              </a:ext>
            </a:extLst>
          </p:cNvPr>
          <p:cNvPicPr>
            <a:picLocks noChangeAspect="1"/>
          </p:cNvPicPr>
          <p:nvPr userDrawn="1"/>
        </p:nvPicPr>
        <p:blipFill>
          <a:blip r:embed="rId2"/>
          <a:stretch>
            <a:fillRect/>
          </a:stretch>
        </p:blipFill>
        <p:spPr>
          <a:xfrm>
            <a:off x="4643965" y="2764367"/>
            <a:ext cx="7556500" cy="4102100"/>
          </a:xfrm>
          <a:prstGeom prst="rect">
            <a:avLst/>
          </a:prstGeom>
        </p:spPr>
      </p:pic>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720001" y="798531"/>
            <a:ext cx="10024199" cy="2446210"/>
          </a:xfrm>
        </p:spPr>
        <p:txBody>
          <a:bodyPr anchor="b"/>
          <a:lstStyle>
            <a:lvl1pPr>
              <a:defRPr sz="44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720001" y="3545696"/>
            <a:ext cx="10024199" cy="174684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A black text on a white background&#10;&#10;Description automatically generated">
            <a:extLst>
              <a:ext uri="{FF2B5EF4-FFF2-40B4-BE49-F238E27FC236}">
                <a16:creationId xmlns:a16="http://schemas.microsoft.com/office/drawing/2014/main" id="{50DCB319-BE80-A73D-5A2B-C62F8FD3B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2825" y="155937"/>
            <a:ext cx="3005529" cy="1141629"/>
          </a:xfrm>
          <a:prstGeom prst="rect">
            <a:avLst/>
          </a:prstGeom>
        </p:spPr>
      </p:pic>
    </p:spTree>
    <p:extLst>
      <p:ext uri="{BB962C8B-B14F-4D97-AF65-F5344CB8AC3E}">
        <p14:creationId xmlns:p14="http://schemas.microsoft.com/office/powerpoint/2010/main" val="3924643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over - No Strip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hart, surface chart&#10;&#10;Description automatically generated">
            <a:extLst>
              <a:ext uri="{FF2B5EF4-FFF2-40B4-BE49-F238E27FC236}">
                <a16:creationId xmlns:a16="http://schemas.microsoft.com/office/drawing/2014/main" id="{EC061B2A-DDAD-CFB5-AFF3-DDA97BE05C99}"/>
              </a:ext>
            </a:extLst>
          </p:cNvPr>
          <p:cNvPicPr>
            <a:picLocks noChangeAspect="1"/>
          </p:cNvPicPr>
          <p:nvPr userDrawn="1"/>
        </p:nvPicPr>
        <p:blipFill>
          <a:blip r:embed="rId2"/>
          <a:stretch>
            <a:fillRect/>
          </a:stretch>
        </p:blipFill>
        <p:spPr>
          <a:xfrm>
            <a:off x="4643965" y="2764367"/>
            <a:ext cx="7556500" cy="4102100"/>
          </a:xfrm>
          <a:prstGeom prst="rect">
            <a:avLst/>
          </a:prstGeom>
        </p:spPr>
      </p:pic>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720001" y="798531"/>
            <a:ext cx="10024199" cy="2446210"/>
          </a:xfrm>
        </p:spPr>
        <p:txBody>
          <a:bodyPr anchor="b"/>
          <a:lstStyle>
            <a:lvl1pPr>
              <a:defRPr sz="44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720001" y="3545696"/>
            <a:ext cx="10024199" cy="174684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A black text on a white background&#10;&#10;Description automatically generated">
            <a:extLst>
              <a:ext uri="{FF2B5EF4-FFF2-40B4-BE49-F238E27FC236}">
                <a16:creationId xmlns:a16="http://schemas.microsoft.com/office/drawing/2014/main" id="{50DCB319-BE80-A73D-5A2B-C62F8FD3B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2825" y="155937"/>
            <a:ext cx="3005529" cy="1141629"/>
          </a:xfrm>
          <a:prstGeom prst="rect">
            <a:avLst/>
          </a:prstGeom>
        </p:spPr>
      </p:pic>
    </p:spTree>
    <p:extLst>
      <p:ext uri="{BB962C8B-B14F-4D97-AF65-F5344CB8AC3E}">
        <p14:creationId xmlns:p14="http://schemas.microsoft.com/office/powerpoint/2010/main" val="423874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787F9-DAC8-F0E9-D0D6-93C915EDD2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0365C8-BF63-B945-5C18-AB47FCD3DAF3}"/>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4" name="Footer Placeholder 3">
            <a:extLst>
              <a:ext uri="{FF2B5EF4-FFF2-40B4-BE49-F238E27FC236}">
                <a16:creationId xmlns:a16="http://schemas.microsoft.com/office/drawing/2014/main" id="{1E0CAC43-496F-D78D-AF77-71BFFFC5CD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C4B893-E1C2-4EDC-2EB1-3A1AD9894491}"/>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15774612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Generic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2F6BB4-3E42-E8A3-C28F-9DAC211FC866}"/>
              </a:ext>
            </a:extLst>
          </p:cNvPr>
          <p:cNvGrpSpPr/>
          <p:nvPr userDrawn="1"/>
        </p:nvGrpSpPr>
        <p:grpSpPr>
          <a:xfrm>
            <a:off x="9936273" y="6282283"/>
            <a:ext cx="1891444" cy="504000"/>
            <a:chOff x="19256910" y="2189004"/>
            <a:chExt cx="3782887" cy="1008000"/>
          </a:xfrm>
        </p:grpSpPr>
        <p:pic>
          <p:nvPicPr>
            <p:cNvPr id="6" name="Graphic 5">
              <a:extLst>
                <a:ext uri="{FF2B5EF4-FFF2-40B4-BE49-F238E27FC236}">
                  <a16:creationId xmlns:a16="http://schemas.microsoft.com/office/drawing/2014/main" id="{101B214E-E7A0-361F-DAFE-AC739EF2C8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56910" y="2189004"/>
              <a:ext cx="1008000" cy="1008000"/>
            </a:xfrm>
            <a:prstGeom prst="rect">
              <a:avLst/>
            </a:prstGeom>
          </p:spPr>
        </p:pic>
        <p:sp>
          <p:nvSpPr>
            <p:cNvPr id="7" name="TextBox 6">
              <a:extLst>
                <a:ext uri="{FF2B5EF4-FFF2-40B4-BE49-F238E27FC236}">
                  <a16:creationId xmlns:a16="http://schemas.microsoft.com/office/drawing/2014/main" id="{9C3F3DC1-8BDA-C35F-BBE0-8EB4F338436A}"/>
                </a:ext>
              </a:extLst>
            </p:cNvPr>
            <p:cNvSpPr txBox="1"/>
            <p:nvPr/>
          </p:nvSpPr>
          <p:spPr>
            <a:xfrm>
              <a:off x="20236662" y="2456826"/>
              <a:ext cx="2803135" cy="553998"/>
            </a:xfrm>
            <a:prstGeom prst="rect">
              <a:avLst/>
            </a:prstGeom>
            <a:noFill/>
          </p:spPr>
          <p:txBody>
            <a:bodyPr wrap="square" lIns="0" rtlCol="0">
              <a:spAutoFit/>
            </a:bodyPr>
            <a:lstStyle/>
            <a:p>
              <a:r>
                <a:rPr lang="en-GB" sz="1200">
                  <a:solidFill>
                    <a:srgbClr val="006B8F"/>
                  </a:solidFill>
                  <a:latin typeface="Segoe UI" panose="020B0502040204020203" pitchFamily="34" charset="0"/>
                  <a:cs typeface="Segoe UI" panose="020B0502040204020203" pitchFamily="34" charset="0"/>
                </a:rPr>
                <a:t>CONNECTED CARE</a:t>
              </a:r>
            </a:p>
          </p:txBody>
        </p:sp>
      </p:grpSp>
      <p:sp>
        <p:nvSpPr>
          <p:cNvPr id="8" name="Content Placeholder 2">
            <a:extLst>
              <a:ext uri="{FF2B5EF4-FFF2-40B4-BE49-F238E27FC236}">
                <a16:creationId xmlns:a16="http://schemas.microsoft.com/office/drawing/2014/main" id="{5D092167-8D63-9455-20F1-AC0A73565A9B}"/>
              </a:ext>
            </a:extLst>
          </p:cNvPr>
          <p:cNvSpPr>
            <a:spLocks noGrp="1"/>
          </p:cNvSpPr>
          <p:nvPr>
            <p:ph idx="1" hasCustomPrompt="1"/>
          </p:nvPr>
        </p:nvSpPr>
        <p:spPr>
          <a:xfrm>
            <a:off x="427038" y="1157725"/>
            <a:ext cx="11284137" cy="4904595"/>
          </a:xfrm>
        </p:spPr>
        <p:txBody>
          <a:bodyPr/>
          <a:lstStyle>
            <a:lvl2pPr marL="228594" indent="0">
              <a:buNone/>
              <a:defRPr/>
            </a:lvl2pPr>
          </a:lstStyle>
          <a:p>
            <a:pPr lvl="1"/>
            <a:r>
              <a:rPr lang="en-US"/>
              <a:t>[Insert Text]</a:t>
            </a:r>
          </a:p>
        </p:txBody>
      </p:sp>
      <p:sp>
        <p:nvSpPr>
          <p:cNvPr id="9" name="Shape 4">
            <a:extLst>
              <a:ext uri="{FF2B5EF4-FFF2-40B4-BE49-F238E27FC236}">
                <a16:creationId xmlns:a16="http://schemas.microsoft.com/office/drawing/2014/main" id="{30424C76-DFBD-B443-E08F-60C8E5076709}"/>
              </a:ext>
            </a:extLst>
          </p:cNvPr>
          <p:cNvSpPr/>
          <p:nvPr userDrawn="1"/>
        </p:nvSpPr>
        <p:spPr>
          <a:xfrm flipV="1">
            <a:off x="373250" y="6196232"/>
            <a:ext cx="11337925" cy="5345"/>
          </a:xfrm>
          <a:prstGeom prst="line">
            <a:avLst/>
          </a:prstGeom>
          <a:ln w="12700">
            <a:solidFill>
              <a:srgbClr val="808080"/>
            </a:solidFill>
          </a:ln>
        </p:spPr>
        <p:txBody>
          <a:bodyPr tIns="45720" bIns="45720"/>
          <a:lstStyle/>
          <a:p>
            <a:pPr marL="0" marR="0" lvl="0" indent="0" defTabSz="457189"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67A230FB-F104-1E65-5F37-30A12CC3810A}"/>
              </a:ext>
            </a:extLst>
          </p:cNvPr>
          <p:cNvSpPr>
            <a:spLocks noGrp="1"/>
          </p:cNvSpPr>
          <p:nvPr>
            <p:ph type="title" hasCustomPrompt="1"/>
          </p:nvPr>
        </p:nvSpPr>
        <p:spPr>
          <a:xfrm>
            <a:off x="3239893" y="222869"/>
            <a:ext cx="7736635" cy="576169"/>
          </a:xfrm>
        </p:spPr>
        <p:txBody>
          <a:bodyPr/>
          <a:lstStyle>
            <a:lvl1pPr algn="l">
              <a:defRPr sz="2700" b="1">
                <a:solidFill>
                  <a:srgbClr val="0096AA"/>
                </a:solidFill>
              </a:defRPr>
            </a:lvl1pPr>
          </a:lstStyle>
          <a:p>
            <a:r>
              <a:rPr lang="en-US"/>
              <a:t>Slide Title</a:t>
            </a:r>
            <a:endParaRPr lang="en-GB"/>
          </a:p>
        </p:txBody>
      </p:sp>
    </p:spTree>
    <p:extLst>
      <p:ext uri="{BB962C8B-B14F-4D97-AF65-F5344CB8AC3E}">
        <p14:creationId xmlns:p14="http://schemas.microsoft.com/office/powerpoint/2010/main" val="402006423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ICB">
    <p:spTree>
      <p:nvGrpSpPr>
        <p:cNvPr id="1" name=""/>
        <p:cNvGrpSpPr/>
        <p:nvPr/>
      </p:nvGrpSpPr>
      <p:grpSpPr>
        <a:xfrm>
          <a:off x="0" y="0"/>
          <a:ext cx="0" cy="0"/>
          <a:chOff x="0" y="0"/>
          <a:chExt cx="0" cy="0"/>
        </a:xfrm>
      </p:grpSpPr>
      <p:sp>
        <p:nvSpPr>
          <p:cNvPr id="2" name="Title 1"/>
          <p:cNvSpPr>
            <a:spLocks noGrp="1"/>
          </p:cNvSpPr>
          <p:nvPr>
            <p:ph type="title"/>
          </p:nvPr>
        </p:nvSpPr>
        <p:spPr>
          <a:xfrm>
            <a:off x="361024" y="93029"/>
            <a:ext cx="8519207" cy="666271"/>
          </a:xfrm>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4E5BF923-4D64-1A4D-8979-179151F80E76}"/>
              </a:ext>
            </a:extLst>
          </p:cNvPr>
          <p:cNvSpPr>
            <a:spLocks noGrp="1"/>
          </p:cNvSpPr>
          <p:nvPr>
            <p:ph type="sldNum" sz="quarter" idx="4"/>
          </p:nvPr>
        </p:nvSpPr>
        <p:spPr>
          <a:xfrm>
            <a:off x="262517" y="6399517"/>
            <a:ext cx="2844800" cy="366183"/>
          </a:xfrm>
          <a:prstGeom prst="rect">
            <a:avLst/>
          </a:prstGeom>
        </p:spPr>
        <p:txBody>
          <a:bodyPr vert="horz" lIns="91440" tIns="45720" rIns="91440" bIns="45720" rtlCol="0" anchor="ctr"/>
          <a:lstStyle>
            <a:lvl1pPr algn="l">
              <a:defRPr sz="1067" b="0" i="0">
                <a:solidFill>
                  <a:srgbClr val="5A5A5A"/>
                </a:solidFill>
                <a:latin typeface="Calibri Light"/>
                <a:cs typeface="Calibri Light"/>
              </a:defRPr>
            </a:lvl1pPr>
          </a:lstStyle>
          <a:p>
            <a:fld id="{954D091F-AB52-C242-8A0B-C47CF91B12DD}" type="slidenum">
              <a:rPr lang="en-US" smtClean="0"/>
              <a:pPr/>
              <a:t>‹#›</a:t>
            </a:fld>
            <a:endParaRPr lang="en-US"/>
          </a:p>
        </p:txBody>
      </p:sp>
      <p:sp>
        <p:nvSpPr>
          <p:cNvPr id="6" name="Content Placeholder 2">
            <a:extLst>
              <a:ext uri="{FF2B5EF4-FFF2-40B4-BE49-F238E27FC236}">
                <a16:creationId xmlns:a16="http://schemas.microsoft.com/office/drawing/2014/main" id="{C90FE43F-3DD3-477B-9396-4D8834939B90}"/>
              </a:ext>
            </a:extLst>
          </p:cNvPr>
          <p:cNvSpPr>
            <a:spLocks noGrp="1"/>
          </p:cNvSpPr>
          <p:nvPr>
            <p:ph sz="half" idx="1"/>
          </p:nvPr>
        </p:nvSpPr>
        <p:spPr>
          <a:xfrm>
            <a:off x="361025" y="952871"/>
            <a:ext cx="11470580" cy="5167744"/>
          </a:xfrm>
        </p:spPr>
        <p:txBody>
          <a:bodyPr tIns="36000" rIns="0" bIns="0"/>
          <a:lstStyle>
            <a:lvl1pPr>
              <a:lnSpc>
                <a:spcPct val="100000"/>
              </a:lnSpc>
              <a:spcBef>
                <a:spcPts val="400"/>
              </a:spcBef>
              <a:defRPr sz="1800"/>
            </a:lvl1pPr>
            <a:lvl2pPr>
              <a:lnSpc>
                <a:spcPct val="100000"/>
              </a:lnSpc>
              <a:spcBef>
                <a:spcPts val="400"/>
              </a:spcBef>
              <a:defRPr/>
            </a:lvl2pPr>
            <a:lvl3pPr>
              <a:lnSpc>
                <a:spcPct val="100000"/>
              </a:lnSpc>
              <a:spcBef>
                <a:spcPts val="400"/>
              </a:spcBef>
              <a:defRPr sz="1400"/>
            </a:lvl3pPr>
            <a:lvl4pPr>
              <a:lnSpc>
                <a:spcPct val="100000"/>
              </a:lnSpc>
              <a:spcBef>
                <a:spcPts val="400"/>
              </a:spcBef>
              <a:defRPr/>
            </a:lvl4pPr>
            <a:lvl5pPr>
              <a:lnSpc>
                <a:spcPct val="100000"/>
              </a:lnSpc>
              <a:spcBef>
                <a:spcPts val="4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844B828-E69C-BFF0-442F-96F8660F6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8861" y="0"/>
            <a:ext cx="3242712" cy="1231720"/>
          </a:xfrm>
          <a:prstGeom prst="rect">
            <a:avLst/>
          </a:prstGeom>
        </p:spPr>
      </p:pic>
    </p:spTree>
    <p:extLst>
      <p:ext uri="{BB962C8B-B14F-4D97-AF65-F5344CB8AC3E}">
        <p14:creationId xmlns:p14="http://schemas.microsoft.com/office/powerpoint/2010/main" val="918305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no arrow)">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570016"/>
          </a:xfrm>
          <a:prstGeom prst="rect">
            <a:avLst/>
          </a:prstGeom>
          <a:solidFill>
            <a:srgbClr val="0072C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GB" sz="1800">
              <a:solidFill>
                <a:prstClr val="white"/>
              </a:solidFill>
            </a:endParaRPr>
          </a:p>
        </p:txBody>
      </p:sp>
      <p:sp>
        <p:nvSpPr>
          <p:cNvPr id="2" name="Title 1"/>
          <p:cNvSpPr>
            <a:spLocks noGrp="1"/>
          </p:cNvSpPr>
          <p:nvPr>
            <p:ph type="title"/>
          </p:nvPr>
        </p:nvSpPr>
        <p:spPr>
          <a:xfrm>
            <a:off x="74297" y="59378"/>
            <a:ext cx="9217515" cy="438071"/>
          </a:xfrm>
        </p:spPr>
        <p:txBody>
          <a:bodyPr/>
          <a:lstStyle>
            <a:lvl1pPr>
              <a:defRPr sz="1600"/>
            </a:lvl1pPr>
          </a:lstStyle>
          <a:p>
            <a:r>
              <a:rPr lang="en-GB"/>
              <a:t>Click to edit Master title style</a:t>
            </a:r>
            <a:endParaRPr lang="en-US"/>
          </a:p>
        </p:txBody>
      </p:sp>
      <p:sp>
        <p:nvSpPr>
          <p:cNvPr id="4" name="Content Placeholder 2"/>
          <p:cNvSpPr>
            <a:spLocks noGrp="1"/>
          </p:cNvSpPr>
          <p:nvPr>
            <p:ph idx="1"/>
          </p:nvPr>
        </p:nvSpPr>
        <p:spPr>
          <a:xfrm>
            <a:off x="609604" y="1680295"/>
            <a:ext cx="10455610" cy="3950736"/>
          </a:xfrm>
        </p:spPr>
        <p:txBody>
          <a:bodyPr/>
          <a:lstStyle>
            <a:lvl4pPr marL="1344613" indent="-182563">
              <a:defRPr/>
            </a:lvl4pPr>
            <a:lvl5pPr marL="1797050" indent="-18415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60790" y="-13647"/>
            <a:ext cx="950806" cy="58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29701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318347" cy="1148080"/>
          </a:xfrm>
          <a:custGeom>
            <a:avLst/>
            <a:gdLst/>
            <a:ahLst/>
            <a:cxnLst/>
            <a:rect l="l" t="t" r="r" b="b"/>
            <a:pathLst>
              <a:path w="238760" h="861060">
                <a:moveTo>
                  <a:pt x="238760" y="0"/>
                </a:moveTo>
                <a:lnTo>
                  <a:pt x="0" y="0"/>
                </a:lnTo>
                <a:lnTo>
                  <a:pt x="0" y="861060"/>
                </a:lnTo>
                <a:lnTo>
                  <a:pt x="238760" y="861060"/>
                </a:lnTo>
                <a:lnTo>
                  <a:pt x="238760" y="0"/>
                </a:lnTo>
                <a:close/>
              </a:path>
            </a:pathLst>
          </a:custGeom>
          <a:solidFill>
            <a:srgbClr val="033E85"/>
          </a:solidFill>
        </p:spPr>
        <p:txBody>
          <a:bodyPr wrap="square" lIns="0" tIns="0" rIns="0" bIns="0" rtlCol="0"/>
          <a:lstStyle/>
          <a:p>
            <a:endParaRPr/>
          </a:p>
        </p:txBody>
      </p:sp>
      <p:sp>
        <p:nvSpPr>
          <p:cNvPr id="17" name="bg object 17"/>
          <p:cNvSpPr/>
          <p:nvPr/>
        </p:nvSpPr>
        <p:spPr>
          <a:xfrm>
            <a:off x="0" y="1144693"/>
            <a:ext cx="318347" cy="1144692"/>
          </a:xfrm>
          <a:custGeom>
            <a:avLst/>
            <a:gdLst/>
            <a:ahLst/>
            <a:cxnLst/>
            <a:rect l="l" t="t" r="r" b="b"/>
            <a:pathLst>
              <a:path w="238760" h="858519">
                <a:moveTo>
                  <a:pt x="238760" y="0"/>
                </a:moveTo>
                <a:lnTo>
                  <a:pt x="0" y="0"/>
                </a:lnTo>
                <a:lnTo>
                  <a:pt x="0" y="858519"/>
                </a:lnTo>
                <a:lnTo>
                  <a:pt x="238760" y="858519"/>
                </a:lnTo>
                <a:lnTo>
                  <a:pt x="238760" y="0"/>
                </a:lnTo>
                <a:close/>
              </a:path>
            </a:pathLst>
          </a:custGeom>
          <a:solidFill>
            <a:srgbClr val="0069B3"/>
          </a:solidFill>
        </p:spPr>
        <p:txBody>
          <a:bodyPr wrap="square" lIns="0" tIns="0" rIns="0" bIns="0" rtlCol="0"/>
          <a:lstStyle/>
          <a:p>
            <a:endParaRPr/>
          </a:p>
        </p:txBody>
      </p:sp>
      <p:sp>
        <p:nvSpPr>
          <p:cNvPr id="18" name="bg object 18"/>
          <p:cNvSpPr/>
          <p:nvPr/>
        </p:nvSpPr>
        <p:spPr>
          <a:xfrm>
            <a:off x="0" y="5709919"/>
            <a:ext cx="318347" cy="1148080"/>
          </a:xfrm>
          <a:custGeom>
            <a:avLst/>
            <a:gdLst/>
            <a:ahLst/>
            <a:cxnLst/>
            <a:rect l="l" t="t" r="r" b="b"/>
            <a:pathLst>
              <a:path w="238760" h="861060">
                <a:moveTo>
                  <a:pt x="238760" y="0"/>
                </a:moveTo>
                <a:lnTo>
                  <a:pt x="0" y="0"/>
                </a:lnTo>
                <a:lnTo>
                  <a:pt x="0" y="861059"/>
                </a:lnTo>
                <a:lnTo>
                  <a:pt x="238760" y="861059"/>
                </a:lnTo>
                <a:lnTo>
                  <a:pt x="238760" y="0"/>
                </a:lnTo>
                <a:close/>
              </a:path>
            </a:pathLst>
          </a:custGeom>
          <a:solidFill>
            <a:srgbClr val="006746"/>
          </a:solidFill>
        </p:spPr>
        <p:txBody>
          <a:bodyPr wrap="square" lIns="0" tIns="0" rIns="0" bIns="0" rtlCol="0"/>
          <a:lstStyle/>
          <a:p>
            <a:endParaRPr/>
          </a:p>
        </p:txBody>
      </p:sp>
      <p:sp>
        <p:nvSpPr>
          <p:cNvPr id="19" name="bg object 19"/>
          <p:cNvSpPr/>
          <p:nvPr/>
        </p:nvSpPr>
        <p:spPr>
          <a:xfrm>
            <a:off x="0" y="4568614"/>
            <a:ext cx="318347" cy="1144692"/>
          </a:xfrm>
          <a:custGeom>
            <a:avLst/>
            <a:gdLst/>
            <a:ahLst/>
            <a:cxnLst/>
            <a:rect l="l" t="t" r="r" b="b"/>
            <a:pathLst>
              <a:path w="238760" h="858520">
                <a:moveTo>
                  <a:pt x="238760" y="0"/>
                </a:moveTo>
                <a:lnTo>
                  <a:pt x="0" y="0"/>
                </a:lnTo>
                <a:lnTo>
                  <a:pt x="0" y="858519"/>
                </a:lnTo>
                <a:lnTo>
                  <a:pt x="238760" y="858519"/>
                </a:lnTo>
                <a:lnTo>
                  <a:pt x="238760" y="0"/>
                </a:lnTo>
                <a:close/>
              </a:path>
            </a:pathLst>
          </a:custGeom>
          <a:solidFill>
            <a:srgbClr val="009F97"/>
          </a:solidFill>
        </p:spPr>
        <p:txBody>
          <a:bodyPr wrap="square" lIns="0" tIns="0" rIns="0" bIns="0" rtlCol="0"/>
          <a:lstStyle/>
          <a:p>
            <a:endParaRPr/>
          </a:p>
        </p:txBody>
      </p:sp>
      <p:sp>
        <p:nvSpPr>
          <p:cNvPr id="20" name="bg object 20"/>
          <p:cNvSpPr/>
          <p:nvPr/>
        </p:nvSpPr>
        <p:spPr>
          <a:xfrm>
            <a:off x="0" y="3423921"/>
            <a:ext cx="318347" cy="1144692"/>
          </a:xfrm>
          <a:custGeom>
            <a:avLst/>
            <a:gdLst/>
            <a:ahLst/>
            <a:cxnLst/>
            <a:rect l="l" t="t" r="r" b="b"/>
            <a:pathLst>
              <a:path w="238760" h="858520">
                <a:moveTo>
                  <a:pt x="238760" y="0"/>
                </a:moveTo>
                <a:lnTo>
                  <a:pt x="0" y="0"/>
                </a:lnTo>
                <a:lnTo>
                  <a:pt x="0" y="858519"/>
                </a:lnTo>
                <a:lnTo>
                  <a:pt x="238760" y="858519"/>
                </a:lnTo>
                <a:lnTo>
                  <a:pt x="238760" y="0"/>
                </a:lnTo>
                <a:close/>
              </a:path>
            </a:pathLst>
          </a:custGeom>
          <a:solidFill>
            <a:srgbClr val="64B32D"/>
          </a:solidFill>
        </p:spPr>
        <p:txBody>
          <a:bodyPr wrap="square" lIns="0" tIns="0" rIns="0" bIns="0" rtlCol="0"/>
          <a:lstStyle/>
          <a:p>
            <a:endParaRPr/>
          </a:p>
        </p:txBody>
      </p:sp>
      <p:sp>
        <p:nvSpPr>
          <p:cNvPr id="21" name="bg object 21"/>
          <p:cNvSpPr/>
          <p:nvPr/>
        </p:nvSpPr>
        <p:spPr>
          <a:xfrm>
            <a:off x="0" y="2279227"/>
            <a:ext cx="318347" cy="1148080"/>
          </a:xfrm>
          <a:custGeom>
            <a:avLst/>
            <a:gdLst/>
            <a:ahLst/>
            <a:cxnLst/>
            <a:rect l="l" t="t" r="r" b="b"/>
            <a:pathLst>
              <a:path w="238760" h="861060">
                <a:moveTo>
                  <a:pt x="238760" y="0"/>
                </a:moveTo>
                <a:lnTo>
                  <a:pt x="0" y="0"/>
                </a:lnTo>
                <a:lnTo>
                  <a:pt x="0" y="861059"/>
                </a:lnTo>
                <a:lnTo>
                  <a:pt x="238760" y="861059"/>
                </a:lnTo>
                <a:lnTo>
                  <a:pt x="238760" y="0"/>
                </a:lnTo>
                <a:close/>
              </a:path>
            </a:pathLst>
          </a:custGeom>
          <a:solidFill>
            <a:srgbClr val="00A8D6"/>
          </a:solidFill>
        </p:spPr>
        <p:txBody>
          <a:bodyPr wrap="square" lIns="0" tIns="0" rIns="0" bIns="0" rtlCol="0"/>
          <a:lstStyle/>
          <a:p>
            <a:endParaRPr/>
          </a:p>
        </p:txBody>
      </p:sp>
      <p:pic>
        <p:nvPicPr>
          <p:cNvPr id="22" name="bg object 22"/>
          <p:cNvPicPr/>
          <p:nvPr/>
        </p:nvPicPr>
        <p:blipFill>
          <a:blip r:embed="rId2" cstate="print"/>
          <a:stretch>
            <a:fillRect/>
          </a:stretch>
        </p:blipFill>
        <p:spPr>
          <a:xfrm>
            <a:off x="10319904" y="36675"/>
            <a:ext cx="1790083" cy="935215"/>
          </a:xfrm>
          <a:prstGeom prst="rect">
            <a:avLst/>
          </a:prstGeom>
        </p:spPr>
      </p:pic>
      <p:sp>
        <p:nvSpPr>
          <p:cNvPr id="2" name="Holder 2"/>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a:xfrm>
            <a:off x="894646" y="8597092"/>
            <a:ext cx="424463" cy="164212"/>
          </a:xfrm>
        </p:spPr>
        <p:txBody>
          <a:bodyPr lIns="0" tIns="0" rIns="0" bIns="0"/>
          <a:lstStyle>
            <a:lvl1pPr>
              <a:defRPr sz="1067" b="0" i="0">
                <a:solidFill>
                  <a:srgbClr val="5A5A5A"/>
                </a:solidFill>
                <a:latin typeface="Arial"/>
                <a:cs typeface="Arial"/>
              </a:defRPr>
            </a:lvl1pPr>
          </a:lstStyle>
          <a:p>
            <a:pPr marL="133770">
              <a:spcBef>
                <a:spcPts val="33"/>
              </a:spcBef>
            </a:pPr>
            <a:fld id="{81D60167-4931-47E6-BA6A-407CBD079E47}" type="slidenum">
              <a:rPr lang="en-GB" spc="-7" smtClean="0"/>
              <a:pPr marL="133770">
                <a:spcBef>
                  <a:spcPts val="33"/>
                </a:spcBef>
              </a:pPr>
              <a:t>‹#›</a:t>
            </a:fld>
            <a:endParaRPr lang="en-GB" spc="-7"/>
          </a:p>
        </p:txBody>
      </p:sp>
    </p:spTree>
    <p:extLst>
      <p:ext uri="{BB962C8B-B14F-4D97-AF65-F5344CB8AC3E}">
        <p14:creationId xmlns:p14="http://schemas.microsoft.com/office/powerpoint/2010/main" val="1969506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ow stroke - grey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5EEC6-0207-C5F7-2A49-F7D8F277F3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6">
            <a:extLst>
              <a:ext uri="{FF2B5EF4-FFF2-40B4-BE49-F238E27FC236}">
                <a16:creationId xmlns:a16="http://schemas.microsoft.com/office/drawing/2014/main" id="{DAC59B39-8310-9D73-A230-AE9AA04F2095}"/>
              </a:ext>
            </a:extLst>
          </p:cNvPr>
          <p:cNvSpPr>
            <a:spLocks noGrp="1"/>
          </p:cNvSpPr>
          <p:nvPr>
            <p:ph type="body" sz="quarter" idx="10" hasCustomPrompt="1"/>
          </p:nvPr>
        </p:nvSpPr>
        <p:spPr>
          <a:xfrm>
            <a:off x="334863" y="404664"/>
            <a:ext cx="8641457" cy="647700"/>
          </a:xfrm>
          <a:prstGeom prst="rect">
            <a:avLst/>
          </a:prstGeom>
        </p:spPr>
        <p:txBody>
          <a:bodyPr/>
          <a:lstStyle>
            <a:lvl1pPr marL="0" indent="0">
              <a:buNone/>
              <a:defRPr sz="4800" b="1">
                <a:solidFill>
                  <a:schemeClr val="tx2"/>
                </a:solidFill>
              </a:defRPr>
            </a:lvl1pPr>
          </a:lstStyle>
          <a:p>
            <a:pPr lvl="0"/>
            <a:r>
              <a:rPr lang="en-US"/>
              <a:t>Slide heading</a:t>
            </a:r>
            <a:endParaRPr lang="en-GB"/>
          </a:p>
        </p:txBody>
      </p:sp>
      <p:sp>
        <p:nvSpPr>
          <p:cNvPr id="4" name="Text Placeholder 4">
            <a:extLst>
              <a:ext uri="{FF2B5EF4-FFF2-40B4-BE49-F238E27FC236}">
                <a16:creationId xmlns:a16="http://schemas.microsoft.com/office/drawing/2014/main" id="{4EE45F8A-5028-C752-FF44-AE5894F0AC84}"/>
              </a:ext>
            </a:extLst>
          </p:cNvPr>
          <p:cNvSpPr>
            <a:spLocks noGrp="1"/>
          </p:cNvSpPr>
          <p:nvPr>
            <p:ph type="body" sz="quarter" idx="11" hasCustomPrompt="1"/>
          </p:nvPr>
        </p:nvSpPr>
        <p:spPr>
          <a:xfrm>
            <a:off x="334863" y="1537088"/>
            <a:ext cx="11449050" cy="4916248"/>
          </a:xfrm>
          <a:prstGeom prst="rect">
            <a:avLst/>
          </a:prstGeom>
        </p:spPr>
        <p:txBody>
          <a:bodyPr/>
          <a:lstStyle>
            <a:lvl1pPr marL="82550" indent="0">
              <a:buNone/>
              <a:defRPr/>
            </a:lvl1pPr>
          </a:lstStyle>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p:txBody>
      </p:sp>
    </p:spTree>
    <p:extLst>
      <p:ext uri="{BB962C8B-B14F-4D97-AF65-F5344CB8AC3E}">
        <p14:creationId xmlns:p14="http://schemas.microsoft.com/office/powerpoint/2010/main" val="3602125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ow stroke - grey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ext Placeholder 6">
            <a:extLst>
              <a:ext uri="{FF2B5EF4-FFF2-40B4-BE49-F238E27FC236}">
                <a16:creationId xmlns:a16="http://schemas.microsoft.com/office/drawing/2014/main" id="{484444EA-555F-5333-DEF5-561BB5DBFF43}"/>
              </a:ext>
            </a:extLst>
          </p:cNvPr>
          <p:cNvSpPr>
            <a:spLocks noGrp="1"/>
          </p:cNvSpPr>
          <p:nvPr>
            <p:ph type="body" sz="quarter" idx="10" hasCustomPrompt="1"/>
          </p:nvPr>
        </p:nvSpPr>
        <p:spPr>
          <a:xfrm>
            <a:off x="334863" y="404664"/>
            <a:ext cx="8641457" cy="647700"/>
          </a:xfrm>
          <a:prstGeom prst="rect">
            <a:avLst/>
          </a:prstGeom>
        </p:spPr>
        <p:txBody>
          <a:bodyPr/>
          <a:lstStyle>
            <a:lvl1pPr marL="0" indent="0">
              <a:buNone/>
              <a:defRPr sz="4800" b="1">
                <a:solidFill>
                  <a:schemeClr val="tx2"/>
                </a:solidFill>
              </a:defRPr>
            </a:lvl1pPr>
          </a:lstStyle>
          <a:p>
            <a:pPr lvl="0"/>
            <a:r>
              <a:rPr lang="en-US"/>
              <a:t>Slide heading</a:t>
            </a:r>
            <a:endParaRPr lang="en-GB"/>
          </a:p>
        </p:txBody>
      </p:sp>
      <p:sp>
        <p:nvSpPr>
          <p:cNvPr id="3" name="Text Placeholder 4">
            <a:extLst>
              <a:ext uri="{FF2B5EF4-FFF2-40B4-BE49-F238E27FC236}">
                <a16:creationId xmlns:a16="http://schemas.microsoft.com/office/drawing/2014/main" id="{52151DE2-B3DD-EBD2-21D9-6D802F97C87A}"/>
              </a:ext>
            </a:extLst>
          </p:cNvPr>
          <p:cNvSpPr>
            <a:spLocks noGrp="1"/>
          </p:cNvSpPr>
          <p:nvPr>
            <p:ph type="body" sz="quarter" idx="11" hasCustomPrompt="1"/>
          </p:nvPr>
        </p:nvSpPr>
        <p:spPr>
          <a:xfrm>
            <a:off x="334863" y="1537088"/>
            <a:ext cx="11449050" cy="4916248"/>
          </a:xfrm>
          <a:prstGeom prst="rect">
            <a:avLst/>
          </a:prstGeom>
        </p:spPr>
        <p:txBody>
          <a:bodyPr/>
          <a:lstStyle>
            <a:lvl1pPr marL="82550" indent="0">
              <a:buNone/>
              <a:defRPr/>
            </a:lvl1pPr>
          </a:lstStyle>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a:p>
            <a:pPr marL="357188" marR="0" lvl="0" indent="-274638" algn="l" defTabSz="914400" rtl="0" eaLnBrk="1" fontAlgn="auto" latinLnBrk="0" hangingPunct="1">
              <a:lnSpc>
                <a:spcPct val="100000"/>
              </a:lnSpc>
              <a:spcBef>
                <a:spcPts val="0"/>
              </a:spcBef>
              <a:spcAft>
                <a:spcPts val="1200"/>
              </a:spcAft>
              <a:buClr>
                <a:srgbClr val="005EB8"/>
              </a:buClr>
              <a:buSzTx/>
              <a:buFont typeface="Arial" panose="020B0604020202020204" pitchFamily="34" charset="0"/>
              <a:buChar char="•"/>
              <a:tabLst/>
              <a:defRPr/>
            </a:pPr>
            <a:r>
              <a:rPr kumimoji="0" lang="en-GB" sz="2000" b="0" i="0" u="none" strike="noStrike" kern="0" cap="none" spc="0" normalizeH="0" baseline="0" noProof="0">
                <a:ln>
                  <a:noFill/>
                </a:ln>
                <a:solidFill>
                  <a:srgbClr val="231F20"/>
                </a:solidFill>
                <a:effectLst/>
                <a:uLnTx/>
                <a:uFillTx/>
                <a:latin typeface="Arial" panose="020B0604020202020204"/>
                <a:ea typeface="+mn-ea"/>
                <a:cs typeface="Arial" panose="020B0604020202020204" pitchFamily="34" charset="0"/>
              </a:rPr>
              <a:t>Bullet point</a:t>
            </a:r>
          </a:p>
        </p:txBody>
      </p:sp>
    </p:spTree>
    <p:extLst>
      <p:ext uri="{BB962C8B-B14F-4D97-AF65-F5344CB8AC3E}">
        <p14:creationId xmlns:p14="http://schemas.microsoft.com/office/powerpoint/2010/main" val="1044939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5" name="Picture 4" descr="Logo&#10;&#10;Description automatically generated">
            <a:extLst>
              <a:ext uri="{FF2B5EF4-FFF2-40B4-BE49-F238E27FC236}">
                <a16:creationId xmlns:a16="http://schemas.microsoft.com/office/drawing/2014/main" id="{740EF9CD-8AFB-0DEC-DF10-B64DF9F54055}"/>
              </a:ext>
            </a:extLst>
          </p:cNvPr>
          <p:cNvPicPr>
            <a:picLocks noChangeAspect="1"/>
          </p:cNvPicPr>
          <p:nvPr userDrawn="1"/>
        </p:nvPicPr>
        <p:blipFill>
          <a:blip r:embed="rId3"/>
          <a:stretch>
            <a:fillRect/>
          </a:stretch>
        </p:blipFill>
        <p:spPr>
          <a:xfrm>
            <a:off x="11279374" y="135244"/>
            <a:ext cx="630628" cy="603792"/>
          </a:xfrm>
          <a:prstGeom prst="rect">
            <a:avLst/>
          </a:prstGeom>
        </p:spPr>
      </p:pic>
    </p:spTree>
    <p:extLst>
      <p:ext uri="{BB962C8B-B14F-4D97-AF65-F5344CB8AC3E}">
        <p14:creationId xmlns:p14="http://schemas.microsoft.com/office/powerpoint/2010/main" val="2643428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20"/>
        <p:cNvGrpSpPr/>
        <p:nvPr/>
      </p:nvGrpSpPr>
      <p:grpSpPr>
        <a:xfrm>
          <a:off x="0" y="0"/>
          <a:ext cx="0" cy="0"/>
          <a:chOff x="0" y="0"/>
          <a:chExt cx="0" cy="0"/>
        </a:xfrm>
      </p:grpSpPr>
      <p:sp>
        <p:nvSpPr>
          <p:cNvPr id="10" name="Subtitle 2">
            <a:extLst>
              <a:ext uri="{FF2B5EF4-FFF2-40B4-BE49-F238E27FC236}">
                <a16:creationId xmlns:a16="http://schemas.microsoft.com/office/drawing/2014/main" id="{E49F0B1A-AA47-EB48-AB07-6E18F24C5C6E}"/>
              </a:ext>
            </a:extLst>
          </p:cNvPr>
          <p:cNvSpPr>
            <a:spLocks noGrp="1"/>
          </p:cNvSpPr>
          <p:nvPr>
            <p:ph type="subTitle" idx="1" hasCustomPrompt="1"/>
          </p:nvPr>
        </p:nvSpPr>
        <p:spPr>
          <a:xfrm>
            <a:off x="538039" y="3380444"/>
            <a:ext cx="9144000" cy="500307"/>
          </a:xfrm>
        </p:spPr>
        <p:txBody>
          <a:bodyPr/>
          <a:lstStyle>
            <a:lvl1pPr marL="0" indent="0" algn="l">
              <a:buNone/>
              <a:defRPr sz="1733" b="0" i="0">
                <a:solidFill>
                  <a:schemeClr val="tx1">
                    <a:lumMod val="85000"/>
                    <a:lumOff val="15000"/>
                  </a:schemeClr>
                </a:solidFill>
                <a:latin typeface="Frutiger LT Std 45 Light" panose="020B0402020204020204" pitchFamily="34" charset="77"/>
              </a:defRPr>
            </a:lvl1pPr>
            <a:lvl2pPr marL="609402" indent="0" algn="ctr">
              <a:buNone/>
              <a:defRPr sz="2666"/>
            </a:lvl2pPr>
            <a:lvl3pPr marL="1218804" indent="0" algn="ctr">
              <a:buNone/>
              <a:defRPr sz="2399"/>
            </a:lvl3pPr>
            <a:lvl4pPr marL="1828206" indent="0" algn="ctr">
              <a:buNone/>
              <a:defRPr sz="2133"/>
            </a:lvl4pPr>
            <a:lvl5pPr marL="2437608" indent="0" algn="ctr">
              <a:buNone/>
              <a:defRPr sz="2133"/>
            </a:lvl5pPr>
            <a:lvl6pPr marL="3047009" indent="0" algn="ctr">
              <a:buNone/>
              <a:defRPr sz="2133"/>
            </a:lvl6pPr>
            <a:lvl7pPr marL="3656411" indent="0" algn="ctr">
              <a:buNone/>
              <a:defRPr sz="2133"/>
            </a:lvl7pPr>
            <a:lvl8pPr marL="4265813" indent="0" algn="ctr">
              <a:buNone/>
              <a:defRPr sz="2133"/>
            </a:lvl8pPr>
            <a:lvl9pPr marL="4875215" indent="0" algn="ctr">
              <a:buNone/>
              <a:defRPr sz="2133"/>
            </a:lvl9pPr>
          </a:lstStyle>
          <a:p>
            <a:r>
              <a:rPr lang="en-GB"/>
              <a:t>Subtitle comes under the title</a:t>
            </a:r>
          </a:p>
        </p:txBody>
      </p:sp>
      <p:sp>
        <p:nvSpPr>
          <p:cNvPr id="9" name="Google Shape;17;p4">
            <a:extLst>
              <a:ext uri="{FF2B5EF4-FFF2-40B4-BE49-F238E27FC236}">
                <a16:creationId xmlns:a16="http://schemas.microsoft.com/office/drawing/2014/main" id="{17BB1236-5A91-214C-865C-5FF561DAA646}"/>
              </a:ext>
            </a:extLst>
          </p:cNvPr>
          <p:cNvSpPr txBox="1">
            <a:spLocks noGrp="1"/>
          </p:cNvSpPr>
          <p:nvPr>
            <p:ph type="title" hasCustomPrompt="1"/>
          </p:nvPr>
        </p:nvSpPr>
        <p:spPr>
          <a:xfrm>
            <a:off x="525815" y="2570151"/>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999" b="1" i="0">
                <a:solidFill>
                  <a:srgbClr val="112F87"/>
                </a:solidFill>
                <a:latin typeface="Frutiger LT Std 65" panose="020B0602020204020204" pitchFamily="34"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a:t>Title comes here</a:t>
            </a:r>
            <a:endParaRPr/>
          </a:p>
        </p:txBody>
      </p:sp>
      <p:pic>
        <p:nvPicPr>
          <p:cNvPr id="3" name="Picture 2">
            <a:extLst>
              <a:ext uri="{FF2B5EF4-FFF2-40B4-BE49-F238E27FC236}">
                <a16:creationId xmlns:a16="http://schemas.microsoft.com/office/drawing/2014/main" id="{9BD29318-BA56-81F4-9655-4B7000E1E5EC}"/>
              </a:ext>
            </a:extLst>
          </p:cNvPr>
          <p:cNvPicPr>
            <a:picLocks noChangeAspect="1"/>
          </p:cNvPicPr>
          <p:nvPr userDrawn="1"/>
        </p:nvPicPr>
        <p:blipFill>
          <a:blip r:embed="rId2"/>
          <a:stretch>
            <a:fillRect/>
          </a:stretch>
        </p:blipFill>
        <p:spPr>
          <a:xfrm rot="16200000">
            <a:off x="-3469048" y="3399947"/>
            <a:ext cx="7040935" cy="161496"/>
          </a:xfrm>
          <a:prstGeom prst="rect">
            <a:avLst/>
          </a:prstGeom>
        </p:spPr>
      </p:pic>
      <p:pic>
        <p:nvPicPr>
          <p:cNvPr id="2" name="Picture 1" descr="Logo&#10;&#10;Description automatically generated">
            <a:extLst>
              <a:ext uri="{FF2B5EF4-FFF2-40B4-BE49-F238E27FC236}">
                <a16:creationId xmlns:a16="http://schemas.microsoft.com/office/drawing/2014/main" id="{A3F04FBD-3F09-6375-3DAE-0A2113EEA872}"/>
              </a:ext>
            </a:extLst>
          </p:cNvPr>
          <p:cNvPicPr>
            <a:picLocks noChangeAspect="1"/>
          </p:cNvPicPr>
          <p:nvPr userDrawn="1"/>
        </p:nvPicPr>
        <p:blipFill>
          <a:blip r:embed="rId3"/>
          <a:stretch>
            <a:fillRect/>
          </a:stretch>
        </p:blipFill>
        <p:spPr>
          <a:xfrm>
            <a:off x="11501317" y="55344"/>
            <a:ext cx="630628" cy="603792"/>
          </a:xfrm>
          <a:prstGeom prst="rect">
            <a:avLst/>
          </a:prstGeom>
        </p:spPr>
      </p:pic>
    </p:spTree>
    <p:extLst>
      <p:ext uri="{BB962C8B-B14F-4D97-AF65-F5344CB8AC3E}">
        <p14:creationId xmlns:p14="http://schemas.microsoft.com/office/powerpoint/2010/main" val="1329976389"/>
      </p:ext>
    </p:extLst>
  </p:cSld>
  <p:clrMapOvr>
    <a:masterClrMapping/>
  </p:clrMapOvr>
  <p:extLst>
    <p:ext uri="{DCECCB84-F9BA-43D5-87BE-67443E8EF086}">
      <p15:sldGuideLst xmlns:p15="http://schemas.microsoft.com/office/powerpoint/2012/main">
        <p15:guide id="1" orient="horz" pos="1575">
          <p15:clr>
            <a:srgbClr val="FBAE40"/>
          </p15:clr>
        </p15:guide>
        <p15:guide id="2" pos="4082">
          <p15:clr>
            <a:srgbClr val="FBAE40"/>
          </p15:clr>
        </p15:guide>
        <p15:guide id="3" orient="horz" pos="1393">
          <p15:clr>
            <a:srgbClr val="FBAE40"/>
          </p15:clr>
        </p15:guide>
        <p15:guide id="4" orient="horz" pos="214">
          <p15:clr>
            <a:srgbClr val="FBAE40"/>
          </p15:clr>
        </p15:guide>
        <p15:guide id="5" orient="horz" pos="1756">
          <p15:clr>
            <a:srgbClr val="FBAE40"/>
          </p15:clr>
        </p15:guide>
        <p15:guide id="6" pos="68">
          <p15:clr>
            <a:srgbClr val="FBAE40"/>
          </p15:clr>
        </p15:guide>
        <p15:guide id="7" orient="horz" pos="441">
          <p15:clr>
            <a:srgbClr val="FBAE40"/>
          </p15:clr>
        </p15:guide>
        <p15:guide id="8" pos="55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Heading, subhead, bullets one colum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25854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33469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2EE3C-28D6-E511-EE9A-5794CF2AE088}"/>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3" name="Footer Placeholder 2">
            <a:extLst>
              <a:ext uri="{FF2B5EF4-FFF2-40B4-BE49-F238E27FC236}">
                <a16:creationId xmlns:a16="http://schemas.microsoft.com/office/drawing/2014/main" id="{82B0660B-B2E3-9A8D-32EC-6006F1FF88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EEE94E-1078-F986-70B8-795B7FC6ACEF}"/>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778651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07D39-44DE-9457-720B-FA6496C9A1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892065C-0C95-2509-5182-CA456B792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3F026D-7D76-D553-C7BB-9D4373223EBF}"/>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0E58597F-9CEB-2E44-C21B-D2DB66CD2E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C004D-EE1C-EE26-ABCD-46380B2CEAF4}"/>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32819599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6011-402C-AC3C-8337-AFAFB15FC8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FA9335-C98C-3061-7133-D3B3E417E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A71223-4B26-F949-E2E2-FC7E5FCA5BC5}"/>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ABDDF3CB-958D-925E-650D-03FE1C5F9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9A5D2B-584C-D17A-27AD-F97FAD321B84}"/>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41929518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C75C-D747-D3E9-BB58-82322868EE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1F2EEE-6499-81CE-98F8-3FB8A437FD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0C5BAC-1686-A2D3-D707-E6690E7EA496}"/>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B2B4A3F9-A763-E2F9-CC77-63487C7E3A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15990D-5827-B7C4-DA68-4BEF9BC3F054}"/>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2981317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C853-9813-C814-DA83-5C680A2479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932B9A-8E37-5F1E-AED5-0D90D991F6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8EFBE7-89C0-12EB-3349-43BF5EA681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DBB055-B39A-075C-9A0C-FCEBE049D633}"/>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6" name="Footer Placeholder 5">
            <a:extLst>
              <a:ext uri="{FF2B5EF4-FFF2-40B4-BE49-F238E27FC236}">
                <a16:creationId xmlns:a16="http://schemas.microsoft.com/office/drawing/2014/main" id="{10E7D6B0-39E5-C002-BBBA-0FFA401B88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BB5D51-67FE-8580-9EFB-D5270A742E2B}"/>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4077200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CB79-D6F2-19C5-7234-A389C22EA5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B3B44E-0AC3-F7E3-F954-0E9B9A4CC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ED2DD-9F81-2CFB-EE3B-8D5D73C0C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4D6D5C-3B75-D63B-659F-ABFB22F96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CA5F1-02E0-CF98-D767-9C028B489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E19A42-460B-6EB1-CB4D-1FF8C797B005}"/>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8" name="Footer Placeholder 7">
            <a:extLst>
              <a:ext uri="{FF2B5EF4-FFF2-40B4-BE49-F238E27FC236}">
                <a16:creationId xmlns:a16="http://schemas.microsoft.com/office/drawing/2014/main" id="{5D429B82-680D-5998-732A-457B4D96AE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7E2616-610C-2452-C9CC-1D7C2FE1BA99}"/>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702336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417B-15D4-21A2-7624-7CA0303B44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1F9589-3006-C903-10C6-1CE3C8A5A841}"/>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4" name="Footer Placeholder 3">
            <a:extLst>
              <a:ext uri="{FF2B5EF4-FFF2-40B4-BE49-F238E27FC236}">
                <a16:creationId xmlns:a16="http://schemas.microsoft.com/office/drawing/2014/main" id="{9BFBD791-838A-6B7C-0C3B-65DF09D9AD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F7B25A-FE51-1E97-55D4-FFA88FE71834}"/>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4249044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D7C4E-A72C-739C-54DB-3EFAFF7BD506}"/>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3" name="Footer Placeholder 2">
            <a:extLst>
              <a:ext uri="{FF2B5EF4-FFF2-40B4-BE49-F238E27FC236}">
                <a16:creationId xmlns:a16="http://schemas.microsoft.com/office/drawing/2014/main" id="{46C01ADD-E9F1-7E6A-EA49-86F4AC7421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846A82-DAB6-3D8E-3558-3483E8F86DC8}"/>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1718239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1020-9256-5A9D-4954-9A8B83F45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2025ED-24E0-5B95-4C3C-1F21AA0F5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3D66AC-C055-518D-202E-F46439BF7A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DC343-A6F7-B103-7DC3-7BCCF08622FA}"/>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6" name="Footer Placeholder 5">
            <a:extLst>
              <a:ext uri="{FF2B5EF4-FFF2-40B4-BE49-F238E27FC236}">
                <a16:creationId xmlns:a16="http://schemas.microsoft.com/office/drawing/2014/main" id="{F320745A-30CA-5EC5-3F7F-BB0EB7E73B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F7E9B6-4088-19EA-D7B1-EA75E239B495}"/>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6171389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9DED-B59D-FA52-6837-8FBCF9D0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228521-9992-3887-2A24-66AC45C5F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76B7A9-E9EE-E665-465E-70F7C07280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BB5C7-EA0A-087E-3FA8-06A98EBC8259}"/>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6" name="Footer Placeholder 5">
            <a:extLst>
              <a:ext uri="{FF2B5EF4-FFF2-40B4-BE49-F238E27FC236}">
                <a16:creationId xmlns:a16="http://schemas.microsoft.com/office/drawing/2014/main" id="{654F97EE-FE2F-F6D5-AA5D-5B4ECFE87A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C741-C941-C968-6CD2-632E4C72D614}"/>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372982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E361-42A8-32D4-3F5E-B76D1E46C7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558EB9-72FB-19C0-97E4-4FBC4BEB1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49EC14-8A4E-DE3B-64C7-E5C22423B4FE}"/>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5DC80D14-E994-4A34-43AF-3FAE086D76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DC9CDC-17C9-363D-1CDF-732A53202785}"/>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261557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D893-E6F4-5A55-5FD3-F016268F0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5C6245-7773-61AD-DD19-A0AB5C95E3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79A64C-571E-F4A3-78CC-FC3ABA7C3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7989E0-3AD3-470A-77A0-1BE28C486205}"/>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6" name="Footer Placeholder 5">
            <a:extLst>
              <a:ext uri="{FF2B5EF4-FFF2-40B4-BE49-F238E27FC236}">
                <a16:creationId xmlns:a16="http://schemas.microsoft.com/office/drawing/2014/main" id="{E9B768BB-6D1C-4922-479D-A2DA1BF533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9033DF-2806-06F2-E75E-D45EB9492558}"/>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356949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A5334-FA48-085B-81B4-6A366FCF67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5E9018-EE6F-8E4D-0E3F-64185CC4E3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AC590C-87C8-454A-F73A-FEF27C6B6869}"/>
              </a:ext>
            </a:extLst>
          </p:cNvPr>
          <p:cNvSpPr>
            <a:spLocks noGrp="1"/>
          </p:cNvSpPr>
          <p:nvPr>
            <p:ph type="dt" sz="half" idx="10"/>
          </p:nvPr>
        </p:nvSpPr>
        <p:spPr/>
        <p:txBody>
          <a:body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872348E1-7E1D-1F7C-6617-446A96B8C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F811D-76E8-436D-1B42-9E94F23D0252}"/>
              </a:ext>
            </a:extLst>
          </p:cNvPr>
          <p:cNvSpPr>
            <a:spLocks noGrp="1"/>
          </p:cNvSpPr>
          <p:nvPr>
            <p:ph type="sldNum" sz="quarter" idx="12"/>
          </p:nvPr>
        </p:nvSpPr>
        <p:spPr/>
        <p:txBody>
          <a:bodyPr/>
          <a:lstStyle/>
          <a:p>
            <a:fld id="{809F10A7-0AA5-49E0-81B1-9BEA576E8ED5}" type="slidenum">
              <a:rPr lang="en-GB" smtClean="0"/>
              <a:t>‹#›</a:t>
            </a:fld>
            <a:endParaRPr lang="en-GB"/>
          </a:p>
        </p:txBody>
      </p:sp>
    </p:spTree>
    <p:extLst>
      <p:ext uri="{BB962C8B-B14F-4D97-AF65-F5344CB8AC3E}">
        <p14:creationId xmlns:p14="http://schemas.microsoft.com/office/powerpoint/2010/main" val="193062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B23A-1CF8-DD3F-C5AC-F9240A3F2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595B7B-CAFA-70B7-F336-10F609108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A33488-0A6E-F9C0-9572-615C0E43E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177F4E-19B1-72CF-3B32-CB2B6A986C71}"/>
              </a:ext>
            </a:extLst>
          </p:cNvPr>
          <p:cNvSpPr>
            <a:spLocks noGrp="1"/>
          </p:cNvSpPr>
          <p:nvPr>
            <p:ph type="dt" sz="half" idx="10"/>
          </p:nvPr>
        </p:nvSpPr>
        <p:spPr/>
        <p:txBody>
          <a:bodyPr/>
          <a:lstStyle/>
          <a:p>
            <a:fld id="{22A5D659-343E-461A-8222-B4D68ADC4965}" type="datetimeFigureOut">
              <a:rPr lang="en-GB" smtClean="0"/>
              <a:t>14/10/2025</a:t>
            </a:fld>
            <a:endParaRPr lang="en-GB"/>
          </a:p>
        </p:txBody>
      </p:sp>
      <p:sp>
        <p:nvSpPr>
          <p:cNvPr id="6" name="Footer Placeholder 5">
            <a:extLst>
              <a:ext uri="{FF2B5EF4-FFF2-40B4-BE49-F238E27FC236}">
                <a16:creationId xmlns:a16="http://schemas.microsoft.com/office/drawing/2014/main" id="{84780295-36B2-5B24-9491-BC4DF0E6B9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24DD2-1135-0506-49E4-8AE91A1C5627}"/>
              </a:ext>
            </a:extLst>
          </p:cNvPr>
          <p:cNvSpPr>
            <a:spLocks noGrp="1"/>
          </p:cNvSpPr>
          <p:nvPr>
            <p:ph type="sldNum" sz="quarter" idx="12"/>
          </p:nvPr>
        </p:nvSpPr>
        <p:spPr/>
        <p:txBody>
          <a:bodyPr/>
          <a:lstStyle/>
          <a:p>
            <a:fld id="{5B1CC381-DC2E-4B0F-B283-B0441FF4BCBA}" type="slidenum">
              <a:rPr lang="en-GB" smtClean="0"/>
              <a:t>‹#›</a:t>
            </a:fld>
            <a:endParaRPr lang="en-GB"/>
          </a:p>
        </p:txBody>
      </p:sp>
    </p:spTree>
    <p:extLst>
      <p:ext uri="{BB962C8B-B14F-4D97-AF65-F5344CB8AC3E}">
        <p14:creationId xmlns:p14="http://schemas.microsoft.com/office/powerpoint/2010/main" val="231212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image" Target="../media/image11.jpeg"/><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C48433-0FB1-2FEA-6ECB-4A4104421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A6E9B8-CA64-0741-22ED-7631C08BC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1DEF8-BA84-9189-B25F-B09595E38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A5D659-343E-461A-8222-B4D68ADC4965}" type="datetimeFigureOut">
              <a:rPr lang="en-GB" smtClean="0"/>
              <a:t>14/10/2025</a:t>
            </a:fld>
            <a:endParaRPr lang="en-GB"/>
          </a:p>
        </p:txBody>
      </p:sp>
      <p:sp>
        <p:nvSpPr>
          <p:cNvPr id="5" name="Footer Placeholder 4">
            <a:extLst>
              <a:ext uri="{FF2B5EF4-FFF2-40B4-BE49-F238E27FC236}">
                <a16:creationId xmlns:a16="http://schemas.microsoft.com/office/drawing/2014/main" id="{252ADE94-411F-8431-9AD1-9ACAA92DE7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27437DA-C6F4-7CB1-8241-A9340BD13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1CC381-DC2E-4B0F-B283-B0441FF4BCBA}" type="slidenum">
              <a:rPr lang="en-GB" smtClean="0"/>
              <a:t>‹#›</a:t>
            </a:fld>
            <a:endParaRPr lang="en-GB"/>
          </a:p>
        </p:txBody>
      </p:sp>
    </p:spTree>
    <p:extLst>
      <p:ext uri="{BB962C8B-B14F-4D97-AF65-F5344CB8AC3E}">
        <p14:creationId xmlns:p14="http://schemas.microsoft.com/office/powerpoint/2010/main" val="1025441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screenshot&#10;&#10;Description automatically generated">
            <a:extLst>
              <a:ext uri="{FF2B5EF4-FFF2-40B4-BE49-F238E27FC236}">
                <a16:creationId xmlns:a16="http://schemas.microsoft.com/office/drawing/2014/main" id="{664972E8-21FD-384D-8DB0-7666E0A1B15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689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508CEE-888D-E078-656A-98E0EAEE86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16" y="1693"/>
            <a:ext cx="12196640" cy="6860610"/>
          </a:xfrm>
          <a:prstGeom prst="rect">
            <a:avLst/>
          </a:prstGeom>
        </p:spPr>
      </p:pic>
    </p:spTree>
    <p:extLst>
      <p:ext uri="{BB962C8B-B14F-4D97-AF65-F5344CB8AC3E}">
        <p14:creationId xmlns:p14="http://schemas.microsoft.com/office/powerpoint/2010/main" val="2376607538"/>
      </p:ext>
    </p:extLst>
  </p:cSld>
  <p:clrMap bg1="lt1" tx1="dk1" bg2="lt2" tx2="dk2" accent1="accent1" accent2="accent2" accent3="accent3" accent4="accent4" accent5="accent5" accent6="accent6" hlink="hlink" folHlink="folHlink"/>
  <p:sldLayoutIdLst>
    <p:sldLayoutId id="2147483674" r:id="rId1"/>
    <p:sldLayoutId id="2147483676" r:id="rId2"/>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73765C-4DA7-CE5B-D473-12173EC21ED9}"/>
              </a:ext>
            </a:extLst>
          </p:cNvPr>
          <p:cNvSpPr/>
          <p:nvPr userDrawn="1"/>
        </p:nvSpPr>
        <p:spPr>
          <a:xfrm>
            <a:off x="0" y="6422572"/>
            <a:ext cx="2051540" cy="4354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BC7D77-28F7-273F-BC85-06C484C9CC85}"/>
              </a:ext>
            </a:extLst>
          </p:cNvPr>
          <p:cNvSpPr/>
          <p:nvPr userDrawn="1"/>
        </p:nvSpPr>
        <p:spPr>
          <a:xfrm>
            <a:off x="2028092" y="6422572"/>
            <a:ext cx="2051540" cy="4354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0AE744-9F18-B035-53DF-AECE358862F8}"/>
              </a:ext>
            </a:extLst>
          </p:cNvPr>
          <p:cNvSpPr/>
          <p:nvPr userDrawn="1"/>
        </p:nvSpPr>
        <p:spPr>
          <a:xfrm>
            <a:off x="4056184" y="6422572"/>
            <a:ext cx="2051540" cy="4354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C64F26-2660-4DF6-950F-23F3272B962F}"/>
              </a:ext>
            </a:extLst>
          </p:cNvPr>
          <p:cNvSpPr/>
          <p:nvPr userDrawn="1"/>
        </p:nvSpPr>
        <p:spPr>
          <a:xfrm>
            <a:off x="6084276" y="6422572"/>
            <a:ext cx="2051540" cy="4354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B2F132-BAB7-BAFB-85D5-A18474FA5CD3}"/>
              </a:ext>
            </a:extLst>
          </p:cNvPr>
          <p:cNvSpPr/>
          <p:nvPr userDrawn="1"/>
        </p:nvSpPr>
        <p:spPr>
          <a:xfrm>
            <a:off x="8112368" y="6422572"/>
            <a:ext cx="2051540" cy="435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06605B-43F3-1D76-8FB1-66BEBEC93F81}"/>
              </a:ext>
            </a:extLst>
          </p:cNvPr>
          <p:cNvSpPr/>
          <p:nvPr userDrawn="1"/>
        </p:nvSpPr>
        <p:spPr>
          <a:xfrm>
            <a:off x="10163908" y="6422572"/>
            <a:ext cx="2051540" cy="4354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BB5116C-1837-6348-81E3-EEEBD9B505DB}"/>
              </a:ext>
            </a:extLst>
          </p:cNvPr>
          <p:cNvSpPr>
            <a:spLocks noGrp="1"/>
          </p:cNvSpPr>
          <p:nvPr>
            <p:ph type="title"/>
          </p:nvPr>
        </p:nvSpPr>
        <p:spPr>
          <a:xfrm>
            <a:off x="431999" y="432908"/>
            <a:ext cx="11324572" cy="939182"/>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AE7B532-5097-4646-B1CE-1DCCCB5DA87A}"/>
              </a:ext>
            </a:extLst>
          </p:cNvPr>
          <p:cNvSpPr>
            <a:spLocks noGrp="1"/>
          </p:cNvSpPr>
          <p:nvPr>
            <p:ph type="body" idx="1"/>
          </p:nvPr>
        </p:nvSpPr>
        <p:spPr>
          <a:xfrm>
            <a:off x="433714" y="1845619"/>
            <a:ext cx="11324572" cy="417595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16C0950B-B91E-1596-D29D-5DFF38B43B32}"/>
              </a:ext>
            </a:extLst>
          </p:cNvPr>
          <p:cNvSpPr>
            <a:spLocks noGrp="1"/>
          </p:cNvSpPr>
          <p:nvPr>
            <p:ph type="ftr" sz="quarter" idx="3"/>
          </p:nvPr>
        </p:nvSpPr>
        <p:spPr>
          <a:xfrm>
            <a:off x="431999" y="6425091"/>
            <a:ext cx="2562073" cy="432909"/>
          </a:xfrm>
          <a:prstGeom prst="rect">
            <a:avLst/>
          </a:prstGeom>
        </p:spPr>
        <p:txBody>
          <a:bodyPr vert="horz" lIns="0" tIns="0" rIns="0" bIns="0" rtlCol="0" anchor="ctr"/>
          <a:lstStyle>
            <a:lvl1pPr algn="l">
              <a:defRPr lang="en-GB" sz="800" b="1" smtClean="0">
                <a:solidFill>
                  <a:schemeClr val="bg1"/>
                </a:solidFill>
                <a:effectLst/>
              </a:defRPr>
            </a:lvl1pPr>
          </a:lstStyle>
          <a:p>
            <a:r>
              <a:rPr lang="en-GB"/>
              <a:t>Personalised Care Training</a:t>
            </a:r>
          </a:p>
        </p:txBody>
      </p:sp>
      <p:sp>
        <p:nvSpPr>
          <p:cNvPr id="9" name="Slide Number Placeholder 5">
            <a:extLst>
              <a:ext uri="{FF2B5EF4-FFF2-40B4-BE49-F238E27FC236}">
                <a16:creationId xmlns:a16="http://schemas.microsoft.com/office/drawing/2014/main" id="{0594C9C5-A6D5-9804-BB58-7A2AAE02681F}"/>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a:p>
        </p:txBody>
      </p:sp>
      <p:pic>
        <p:nvPicPr>
          <p:cNvPr id="4" name="Picture 3" descr="A picture containing clipart&#10;&#10;Description generated with very high confidence">
            <a:hlinkClick r:id="" action="ppaction://noaction"/>
            <a:extLst>
              <a:ext uri="{FF2B5EF4-FFF2-40B4-BE49-F238E27FC236}">
                <a16:creationId xmlns:a16="http://schemas.microsoft.com/office/drawing/2014/main" id="{10AD3C2F-263F-FFC1-1C5F-044610D22E7A}"/>
              </a:ext>
            </a:extLst>
          </p:cNvPr>
          <p:cNvPicPr>
            <a:picLocks noChangeAspect="1"/>
          </p:cNvPicPr>
          <p:nvPr userDrawn="1"/>
        </p:nvPicPr>
        <p:blipFill>
          <a:blip r:embed="rId50"/>
          <a:stretch>
            <a:fillRect/>
          </a:stretch>
        </p:blipFill>
        <p:spPr>
          <a:xfrm>
            <a:off x="10829259" y="203335"/>
            <a:ext cx="1163169" cy="469741"/>
          </a:xfrm>
          <a:prstGeom prst="rect">
            <a:avLst/>
          </a:prstGeom>
        </p:spPr>
      </p:pic>
    </p:spTree>
    <p:extLst>
      <p:ext uri="{BB962C8B-B14F-4D97-AF65-F5344CB8AC3E}">
        <p14:creationId xmlns:p14="http://schemas.microsoft.com/office/powerpoint/2010/main" val="5210292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Lst>
  <p:hf hdr="0"/>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accent2"/>
        </a:buClr>
        <a:buFont typeface="Wingdings" pitchFamily="2" charset="2"/>
        <a:buChar char="Ø"/>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Ø"/>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Ø"/>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76092-FD08-46D5-0F48-74DD73E06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D24ED8-91C9-A307-9712-C2B47FDBC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D7DB6-BCA0-3632-94D5-AC8BD1289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D1D218-3548-4B85-BC38-D4CE3B187E92}" type="datetimeFigureOut">
              <a:rPr lang="en-GB" smtClean="0"/>
              <a:t>14/10/2025</a:t>
            </a:fld>
            <a:endParaRPr lang="en-GB"/>
          </a:p>
        </p:txBody>
      </p:sp>
      <p:sp>
        <p:nvSpPr>
          <p:cNvPr id="5" name="Footer Placeholder 4">
            <a:extLst>
              <a:ext uri="{FF2B5EF4-FFF2-40B4-BE49-F238E27FC236}">
                <a16:creationId xmlns:a16="http://schemas.microsoft.com/office/drawing/2014/main" id="{E9C9FDCB-9771-C233-211B-E2F7355BB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B9A425E-EABA-9A7A-BA13-6A8F1F29B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9F10A7-0AA5-49E0-81B1-9BEA576E8ED5}" type="slidenum">
              <a:rPr lang="en-GB" smtClean="0"/>
              <a:t>‹#›</a:t>
            </a:fld>
            <a:endParaRPr lang="en-GB"/>
          </a:p>
        </p:txBody>
      </p:sp>
    </p:spTree>
    <p:extLst>
      <p:ext uri="{BB962C8B-B14F-4D97-AF65-F5344CB8AC3E}">
        <p14:creationId xmlns:p14="http://schemas.microsoft.com/office/powerpoint/2010/main" val="28460816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england.nhs.uk/gp/national-general-practice-improvement-programme/modern-general-practice-model/" TargetMode="Externa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gov.uk/government/publications/change-nhs-help-build-a-health-service-fit-for-the-future"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1.1"/><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hyperlink" Target="https://www.rawpixel.com/image/479456/free-illustration-image-adult-aid-assistan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38B90F6-2612-C7F8-24E9-43C242547166}"/>
              </a:ext>
            </a:extLst>
          </p:cNvPr>
          <p:cNvSpPr txBox="1">
            <a:spLocks noChangeArrowheads="1"/>
          </p:cNvSpPr>
          <p:nvPr/>
        </p:nvSpPr>
        <p:spPr bwMode="auto">
          <a:xfrm>
            <a:off x="430742" y="1722013"/>
            <a:ext cx="11330516" cy="438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defTabSz="1219170">
              <a:buNone/>
              <a:defRPr/>
            </a:pPr>
            <a:r>
              <a:rPr lang="en-GB" sz="4400" b="1" kern="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Neighbourhood </a:t>
            </a:r>
            <a:r>
              <a:rPr lang="en-GB" sz="4400" b="1" kern="1400" dirty="0">
                <a:solidFill>
                  <a:schemeClr val="bg1"/>
                </a:solidFill>
                <a:latin typeface="Calibri" panose="020F0502020204030204" pitchFamily="34" charset="0"/>
                <a:ea typeface="Calibri" panose="020F0502020204030204" pitchFamily="34" charset="0"/>
                <a:cs typeface="Calibri" panose="020F0502020204030204" pitchFamily="34" charset="0"/>
              </a:rPr>
              <a:t>H</a:t>
            </a:r>
            <a:r>
              <a:rPr lang="en-GB" sz="4400" b="1" kern="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ealth Services</a:t>
            </a:r>
          </a:p>
          <a:p>
            <a:pPr defTabSz="1219170">
              <a:buNone/>
              <a:defRPr/>
            </a:pPr>
            <a:endParaRPr lang="en-GB" altLang="en-US" sz="2800" b="1" kern="0" dirty="0">
              <a:solidFill>
                <a:schemeClr val="bg1"/>
              </a:solidFill>
            </a:endParaRPr>
          </a:p>
          <a:p>
            <a:pPr>
              <a:spcBef>
                <a:spcPct val="0"/>
              </a:spcBef>
              <a:spcAft>
                <a:spcPts val="800"/>
              </a:spcAft>
              <a:buNone/>
              <a:defRPr/>
            </a:pPr>
            <a:r>
              <a:rPr lang="en-GB" altLang="en-US" sz="2800" b="1" kern="0" dirty="0">
                <a:solidFill>
                  <a:schemeClr val="bg1"/>
                </a:solidFill>
                <a:latin typeface="Calibri" panose="020F0502020204030204" pitchFamily="34" charset="0"/>
                <a:ea typeface="Calibri" panose="020F0502020204030204" pitchFamily="34" charset="0"/>
                <a:cs typeface="Calibri" panose="020F0502020204030204" pitchFamily="34" charset="0"/>
              </a:rPr>
              <a:t>Reading Patient Voice Group</a:t>
            </a:r>
          </a:p>
          <a:p>
            <a:pPr>
              <a:spcBef>
                <a:spcPct val="0"/>
              </a:spcBef>
              <a:spcAft>
                <a:spcPts val="800"/>
              </a:spcAft>
              <a:buNone/>
              <a:defRPr/>
            </a:pPr>
            <a:endParaRPr lang="en-GB" altLang="en-US" sz="2800" b="1" kern="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ct val="0"/>
              </a:spcBef>
              <a:spcAft>
                <a:spcPts val="800"/>
              </a:spcAft>
              <a:buNone/>
              <a:defRPr/>
            </a:pPr>
            <a:r>
              <a:rPr lang="en-GB" altLang="en-US" sz="2800" b="1" kern="0" dirty="0">
                <a:solidFill>
                  <a:schemeClr val="bg1"/>
                </a:solidFill>
                <a:latin typeface="Calibri" panose="020F0502020204030204" pitchFamily="34" charset="0"/>
                <a:ea typeface="Calibri" panose="020F0502020204030204" pitchFamily="34" charset="0"/>
                <a:cs typeface="Calibri" panose="020F0502020204030204" pitchFamily="34" charset="0"/>
              </a:rPr>
              <a:t>15</a:t>
            </a:r>
            <a:r>
              <a:rPr lang="en-GB" altLang="en-US" sz="2800" b="1" kern="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en-GB" altLang="en-US" sz="2800" b="1" kern="0" dirty="0">
                <a:solidFill>
                  <a:schemeClr val="bg1"/>
                </a:solidFill>
                <a:latin typeface="Calibri" panose="020F0502020204030204" pitchFamily="34" charset="0"/>
                <a:ea typeface="Calibri" panose="020F0502020204030204" pitchFamily="34" charset="0"/>
                <a:cs typeface="Calibri" panose="020F0502020204030204" pitchFamily="34" charset="0"/>
              </a:rPr>
              <a:t> October 2025</a:t>
            </a:r>
          </a:p>
          <a:p>
            <a:pPr>
              <a:spcBef>
                <a:spcPct val="0"/>
              </a:spcBef>
              <a:spcAft>
                <a:spcPts val="800"/>
              </a:spcAft>
              <a:buNone/>
              <a:defRPr/>
            </a:pPr>
            <a:r>
              <a:rPr lang="en-GB" altLang="en-US" sz="2800" b="1" kern="0" dirty="0">
                <a:solidFill>
                  <a:schemeClr val="bg1"/>
                </a:solidFill>
                <a:latin typeface="Calibri" panose="020F0502020204030204" pitchFamily="34" charset="0"/>
                <a:ea typeface="Calibri" panose="020F0502020204030204" pitchFamily="34" charset="0"/>
                <a:cs typeface="Calibri" panose="020F0502020204030204" pitchFamily="34" charset="0"/>
              </a:rPr>
              <a:t>Kathryn MacDermott, Director of Strategic Planning</a:t>
            </a:r>
          </a:p>
          <a:p>
            <a:pPr>
              <a:spcBef>
                <a:spcPct val="0"/>
              </a:spcBef>
              <a:spcAft>
                <a:spcPts val="800"/>
              </a:spcAft>
              <a:buNone/>
              <a:defRPr/>
            </a:pPr>
            <a:r>
              <a:rPr lang="en-GB" altLang="en-US" sz="2400" b="1" kern="0" dirty="0">
                <a:latin typeface="Calibri" panose="020F0502020204030204" pitchFamily="34" charset="0"/>
                <a:ea typeface="Calibri" panose="020F0502020204030204" pitchFamily="34" charset="0"/>
                <a:cs typeface="Calibri" panose="020F0502020204030204" pitchFamily="34" charset="0"/>
              </a:rPr>
              <a:t>Kathryn.macdermott@berkshire.nhs.uk</a:t>
            </a:r>
          </a:p>
          <a:p>
            <a:pPr>
              <a:spcBef>
                <a:spcPct val="0"/>
              </a:spcBef>
              <a:spcAft>
                <a:spcPts val="800"/>
              </a:spcAft>
              <a:buNone/>
              <a:defRPr/>
            </a:pPr>
            <a:endParaRPr lang="en-GB" altLang="en-US" sz="2800" b="1" kern="0" dirty="0">
              <a:solidFill>
                <a:schemeClr val="bg1"/>
              </a:solidFill>
            </a:endParaRPr>
          </a:p>
        </p:txBody>
      </p:sp>
    </p:spTree>
    <p:extLst>
      <p:ext uri="{BB962C8B-B14F-4D97-AF65-F5344CB8AC3E}">
        <p14:creationId xmlns:p14="http://schemas.microsoft.com/office/powerpoint/2010/main" val="159294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68F48-C95A-5D32-5D2B-6F8F57EF9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99F95-DEF7-1420-1003-F3E274F268A4}"/>
              </a:ext>
            </a:extLst>
          </p:cNvPr>
          <p:cNvSpPr>
            <a:spLocks noGrp="1"/>
          </p:cNvSpPr>
          <p:nvPr>
            <p:ph type="title"/>
          </p:nvPr>
        </p:nvSpPr>
        <p:spPr/>
        <p:txBody>
          <a:bodyPr>
            <a:normAutofit/>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Respiratory conditions</a:t>
            </a: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 – Asthma and COPD focused within deprived areas (IMD 1-4)</a:t>
            </a:r>
          </a:p>
        </p:txBody>
      </p:sp>
      <p:sp>
        <p:nvSpPr>
          <p:cNvPr id="4" name="Rectangle 3">
            <a:extLst>
              <a:ext uri="{FF2B5EF4-FFF2-40B4-BE49-F238E27FC236}">
                <a16:creationId xmlns:a16="http://schemas.microsoft.com/office/drawing/2014/main" id="{119565F5-911F-1F78-3303-AF69E5D96784}"/>
              </a:ext>
            </a:extLst>
          </p:cNvPr>
          <p:cNvSpPr/>
          <p:nvPr/>
        </p:nvSpPr>
        <p:spPr>
          <a:xfrm>
            <a:off x="936171" y="1690688"/>
            <a:ext cx="10265229" cy="86745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 this priority has been picked: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Taken together, </a:t>
            </a: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COPD and Asthma are more prevalent in the most deprived areas.</a:t>
            </a:r>
          </a:p>
        </p:txBody>
      </p:sp>
      <p:sp>
        <p:nvSpPr>
          <p:cNvPr id="5" name="Rectangle 4">
            <a:extLst>
              <a:ext uri="{FF2B5EF4-FFF2-40B4-BE49-F238E27FC236}">
                <a16:creationId xmlns:a16="http://schemas.microsoft.com/office/drawing/2014/main" id="{BE433B78-4989-640B-562B-6B70FF2BF140}"/>
              </a:ext>
            </a:extLst>
          </p:cNvPr>
          <p:cNvSpPr/>
          <p:nvPr/>
        </p:nvSpPr>
        <p:spPr>
          <a:xfrm>
            <a:off x="936171" y="2862943"/>
            <a:ext cx="4593772" cy="3827568"/>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What’s the problem to be solved?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Impact on people’s daily lives including breathlessness, fatigue, muscle deconditioning, and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Particularly high prevalence of COPD in deprived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Higher levels of smoking amongst people with COPD in deprived areas (43%).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Higher levels of obesity amongst people with Asthma in deprived areas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F3110916-4561-2A03-B6B0-1B7763B6CED4}"/>
              </a:ext>
            </a:extLst>
          </p:cNvPr>
          <p:cNvSpPr/>
          <p:nvPr/>
        </p:nvSpPr>
        <p:spPr>
          <a:xfrm>
            <a:off x="5823857" y="2862943"/>
            <a:ext cx="5529943" cy="258319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are the interventions that will make the difference?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Smoking cessation (taking account of high level of digital inaccessibility amongst people with COPD).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Administration of the flu vaccine (baseline 68%).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Reduce variation in QOF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Improved integration of respiratory and obesity pathways.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Improvements in air quality and decent housing.</a:t>
            </a:r>
          </a:p>
        </p:txBody>
      </p:sp>
      <p:sp>
        <p:nvSpPr>
          <p:cNvPr id="7" name="Rectangle 6">
            <a:extLst>
              <a:ext uri="{FF2B5EF4-FFF2-40B4-BE49-F238E27FC236}">
                <a16:creationId xmlns:a16="http://schemas.microsoft.com/office/drawing/2014/main" id="{BB722D69-F962-8EF8-4C46-600691614544}"/>
              </a:ext>
            </a:extLst>
          </p:cNvPr>
          <p:cNvSpPr/>
          <p:nvPr/>
        </p:nvSpPr>
        <p:spPr>
          <a:xfrm>
            <a:off x="5823857" y="5446137"/>
            <a:ext cx="5529943" cy="124437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will ‘good’ look like in 2 years time from the perspective of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Better management of  respiratory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Reduction in ED visits for respiratory conditions.</a:t>
            </a:r>
          </a:p>
        </p:txBody>
      </p:sp>
    </p:spTree>
    <p:extLst>
      <p:ext uri="{BB962C8B-B14F-4D97-AF65-F5344CB8AC3E}">
        <p14:creationId xmlns:p14="http://schemas.microsoft.com/office/powerpoint/2010/main" val="164777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1A1D-987F-FD64-F5E6-0DF1408B2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AC116C-6D11-8A79-545F-3F7E943B0461}"/>
              </a:ext>
            </a:extLst>
          </p:cNvPr>
          <p:cNvSpPr>
            <a:spLocks noGrp="1"/>
          </p:cNvSpPr>
          <p:nvPr>
            <p:ph type="title"/>
          </p:nvPr>
        </p:nvSpPr>
        <p:spPr/>
        <p:txBody>
          <a:bodyPr>
            <a:normAutofit/>
          </a:bodyPr>
          <a:lstStyle/>
          <a:p>
            <a:pPr marL="268288" lvl="0"/>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Frailty</a:t>
            </a: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 interventions for high-risk red patients and proactive for Amber patients across all localities </a:t>
            </a:r>
          </a:p>
        </p:txBody>
      </p:sp>
      <p:sp>
        <p:nvSpPr>
          <p:cNvPr id="4" name="Rectangle 3">
            <a:extLst>
              <a:ext uri="{FF2B5EF4-FFF2-40B4-BE49-F238E27FC236}">
                <a16:creationId xmlns:a16="http://schemas.microsoft.com/office/drawing/2014/main" id="{09B46D03-3097-926E-F15A-D8C36066255A}"/>
              </a:ext>
            </a:extLst>
          </p:cNvPr>
          <p:cNvSpPr/>
          <p:nvPr/>
        </p:nvSpPr>
        <p:spPr>
          <a:xfrm>
            <a:off x="936171" y="1690688"/>
            <a:ext cx="10265229" cy="86745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 this priority has been picked: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Frailty  makes older people extremely vulnerable to health crises, leading to an increased risk of falls, disability, hospital admissions, and dependence on others for care.</a:t>
            </a:r>
          </a:p>
        </p:txBody>
      </p:sp>
      <p:sp>
        <p:nvSpPr>
          <p:cNvPr id="5" name="Rectangle 4">
            <a:extLst>
              <a:ext uri="{FF2B5EF4-FFF2-40B4-BE49-F238E27FC236}">
                <a16:creationId xmlns:a16="http://schemas.microsoft.com/office/drawing/2014/main" id="{E92819DD-538A-1C26-E9B5-D7A1EF2696E3}"/>
              </a:ext>
            </a:extLst>
          </p:cNvPr>
          <p:cNvSpPr/>
          <p:nvPr/>
        </p:nvSpPr>
        <p:spPr>
          <a:xfrm>
            <a:off x="936171" y="2862943"/>
            <a:ext cx="4593772" cy="3548743"/>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What’s problem to be 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Frailty problems including weight loss, weakness, exhaustion, slow walking speed, and low activity levels, leading to an increased risk of falls, immobility, hospital admissions, and a greater vulnerability to health changes from common events like infections. </a:t>
            </a:r>
          </a:p>
        </p:txBody>
      </p:sp>
      <p:sp>
        <p:nvSpPr>
          <p:cNvPr id="6" name="Rectangle 5">
            <a:extLst>
              <a:ext uri="{FF2B5EF4-FFF2-40B4-BE49-F238E27FC236}">
                <a16:creationId xmlns:a16="http://schemas.microsoft.com/office/drawing/2014/main" id="{6F787414-A15B-FB48-A982-F62E10979587}"/>
              </a:ext>
            </a:extLst>
          </p:cNvPr>
          <p:cNvSpPr/>
          <p:nvPr/>
        </p:nvSpPr>
        <p:spPr>
          <a:xfrm>
            <a:off x="5823857" y="2862943"/>
            <a:ext cx="5529943" cy="186145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are the interventions that will make the difference?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Frailty MDT working involving a holistic person-centred approach.</a:t>
            </a:r>
          </a:p>
        </p:txBody>
      </p:sp>
      <p:sp>
        <p:nvSpPr>
          <p:cNvPr id="7" name="Rectangle 6">
            <a:extLst>
              <a:ext uri="{FF2B5EF4-FFF2-40B4-BE49-F238E27FC236}">
                <a16:creationId xmlns:a16="http://schemas.microsoft.com/office/drawing/2014/main" id="{74C6ED41-D5EC-E1C3-849D-31D447CBEE47}"/>
              </a:ext>
            </a:extLst>
          </p:cNvPr>
          <p:cNvSpPr/>
          <p:nvPr/>
        </p:nvSpPr>
        <p:spPr>
          <a:xfrm>
            <a:off x="5823857" y="4963885"/>
            <a:ext cx="5529943" cy="143691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will ‘good’ look like in 2 years time from the patient perspective?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Reduced hospitalisation.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Better control over own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Living in own homes for longer.</a:t>
            </a:r>
          </a:p>
        </p:txBody>
      </p:sp>
    </p:spTree>
    <p:extLst>
      <p:ext uri="{BB962C8B-B14F-4D97-AF65-F5344CB8AC3E}">
        <p14:creationId xmlns:p14="http://schemas.microsoft.com/office/powerpoint/2010/main" val="47563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4530E-6688-9F6E-B424-574451A1B8F4}"/>
              </a:ext>
            </a:extLst>
          </p:cNvPr>
          <p:cNvSpPr>
            <a:spLocks noGrp="1"/>
          </p:cNvSpPr>
          <p:nvPr>
            <p:ph type="title"/>
          </p:nvPr>
        </p:nvSpPr>
        <p:spPr>
          <a:xfrm>
            <a:off x="486247" y="374650"/>
            <a:ext cx="10515600" cy="1325563"/>
          </a:xfrm>
        </p:spPr>
        <p:txBody>
          <a:bodyPr>
            <a:normAutofit/>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BHFT/BW Primary Care Alliance working together</a:t>
            </a:r>
            <a:endPar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6A4AD751-9312-790E-C118-4351B54054EE}"/>
              </a:ext>
            </a:extLst>
          </p:cNvPr>
          <p:cNvSpPr>
            <a:spLocks noGrp="1"/>
          </p:cNvSpPr>
          <p:nvPr>
            <p:ph idx="1"/>
          </p:nvPr>
        </p:nvSpPr>
        <p:spPr>
          <a:xfrm>
            <a:off x="486247" y="1256427"/>
            <a:ext cx="11021574" cy="4903584"/>
          </a:xfrm>
        </p:spPr>
        <p:txBody>
          <a:bodyPr>
            <a:normAutofit/>
          </a:bodyPr>
          <a:lstStyle/>
          <a:p>
            <a:pPr>
              <a:buClr>
                <a:schemeClr val="tx2">
                  <a:lumMod val="75000"/>
                  <a:lumOff val="25000"/>
                </a:schemeClr>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Previous work on IPASS (Pain and Spinal Clinical Assessment Service), Multi disciplinary teams (MDTs), Mental Health practitioners etc.</a:t>
            </a:r>
          </a:p>
          <a:p>
            <a:pPr>
              <a:buClr>
                <a:schemeClr val="tx2">
                  <a:lumMod val="75000"/>
                  <a:lumOff val="25000"/>
                </a:schemeClr>
              </a:buClr>
              <a:buFont typeface="Arial" panose="020B0604020202020204" pitchFamily="34" charset="0"/>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a:buClr>
                <a:schemeClr val="tx2">
                  <a:lumMod val="75000"/>
                  <a:lumOff val="25000"/>
                </a:schemeClr>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Jointly led two applications:</a:t>
            </a:r>
          </a:p>
          <a:p>
            <a:pPr>
              <a:buClr>
                <a:schemeClr val="tx2">
                  <a:lumMod val="75000"/>
                  <a:lumOff val="25000"/>
                </a:schemeClr>
              </a:buClr>
              <a:buFont typeface="Arial" panose="020B0604020202020204" pitchFamily="34" charset="0"/>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lvl="1">
              <a:buClr>
                <a:schemeClr val="tx2">
                  <a:lumMod val="75000"/>
                  <a:lumOff val="25000"/>
                </a:schemeClr>
              </a:buClr>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National Neighbourhood Health Implementation Programme (Berks West)</a:t>
            </a:r>
          </a:p>
          <a:p>
            <a:pPr lvl="1">
              <a:buClr>
                <a:schemeClr val="tx2">
                  <a:lumMod val="75000"/>
                  <a:lumOff val="25000"/>
                </a:schemeClr>
              </a:buClr>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Calibri" panose="020F0502020204030204" pitchFamily="34" charset="0"/>
            </a:endParaRPr>
          </a:p>
          <a:p>
            <a:pPr lvl="1">
              <a:buClr>
                <a:schemeClr val="tx2">
                  <a:lumMod val="75000"/>
                  <a:lumOff val="25000"/>
                </a:schemeClr>
              </a:buClr>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South-East Neighbourhood Health Accelerator Programme (Reading)</a:t>
            </a:r>
          </a:p>
          <a:p>
            <a:pPr>
              <a:buClr>
                <a:schemeClr val="tx2">
                  <a:lumMod val="75000"/>
                  <a:lumOff val="25000"/>
                </a:schemeClr>
              </a:buClr>
              <a:buFont typeface="Arial" panose="020B0604020202020204" pitchFamily="34" charset="0"/>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a:buClr>
                <a:schemeClr val="tx2">
                  <a:lumMod val="75000"/>
                  <a:lumOff val="25000"/>
                </a:schemeClr>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Shared leadership and chairing of the Berkshire West Neighbourhood programme.</a:t>
            </a:r>
          </a:p>
          <a:p>
            <a:pPr>
              <a:buClr>
                <a:schemeClr val="tx2">
                  <a:lumMod val="75000"/>
                  <a:lumOff val="25000"/>
                </a:schemeClr>
              </a:buClr>
              <a:buFont typeface="Arial" panose="020B0604020202020204" pitchFamily="34" charset="0"/>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a:buClr>
                <a:schemeClr val="tx2">
                  <a:lumMod val="75000"/>
                  <a:lumOff val="25000"/>
                </a:schemeClr>
              </a:buCl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Positive working relationships established.</a:t>
            </a:r>
          </a:p>
          <a:p>
            <a:pPr>
              <a:buClr>
                <a:schemeClr val="tx2">
                  <a:lumMod val="75000"/>
                  <a:lumOff val="25000"/>
                </a:schemeClr>
              </a:buClr>
              <a:buFont typeface="Arial" panose="020B0604020202020204" pitchFamily="34" charset="0"/>
              <a:buChar char="•"/>
            </a:pP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0005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E6E25E-D11A-5776-187D-FA58B5D8F7B4}"/>
              </a:ext>
            </a:extLst>
          </p:cNvPr>
          <p:cNvSpPr>
            <a:spLocks noGrp="1"/>
          </p:cNvSpPr>
          <p:nvPr>
            <p:ph type="title"/>
          </p:nvPr>
        </p:nvSpPr>
        <p:spPr/>
        <p:txBody>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Benefits of working together</a:t>
            </a:r>
          </a:p>
        </p:txBody>
      </p:sp>
      <p:pic>
        <p:nvPicPr>
          <p:cNvPr id="5" name="Picture 4">
            <a:extLst>
              <a:ext uri="{FF2B5EF4-FFF2-40B4-BE49-F238E27FC236}">
                <a16:creationId xmlns:a16="http://schemas.microsoft.com/office/drawing/2014/main" id="{29E6CCB4-EFCD-4EF5-9284-D3DA5EAEC12A}"/>
              </a:ext>
            </a:extLst>
          </p:cNvPr>
          <p:cNvPicPr>
            <a:picLocks noChangeAspect="1"/>
          </p:cNvPicPr>
          <p:nvPr/>
        </p:nvPicPr>
        <p:blipFill>
          <a:blip r:embed="rId2"/>
          <a:stretch>
            <a:fillRect/>
          </a:stretch>
        </p:blipFill>
        <p:spPr>
          <a:xfrm>
            <a:off x="1366727" y="1577559"/>
            <a:ext cx="9614188" cy="4487299"/>
          </a:xfrm>
          <a:prstGeom prst="rect">
            <a:avLst/>
          </a:prstGeom>
        </p:spPr>
      </p:pic>
    </p:spTree>
    <p:extLst>
      <p:ext uri="{BB962C8B-B14F-4D97-AF65-F5344CB8AC3E}">
        <p14:creationId xmlns:p14="http://schemas.microsoft.com/office/powerpoint/2010/main" val="312452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B57DE-1D55-91B0-0326-BC71797314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274049-4F15-9C31-84D3-6208966192CA}"/>
              </a:ext>
            </a:extLst>
          </p:cNvPr>
          <p:cNvSpPr>
            <a:spLocks noGrp="1"/>
          </p:cNvSpPr>
          <p:nvPr>
            <p:ph idx="1"/>
          </p:nvPr>
        </p:nvSpPr>
        <p:spPr>
          <a:xfrm>
            <a:off x="-2360497" y="546360"/>
            <a:ext cx="6584542" cy="598566"/>
          </a:xfrm>
        </p:spPr>
        <p:txBody>
          <a:bodyPr>
            <a:noAutofit/>
          </a:bodyPr>
          <a:lstStyle/>
          <a:p>
            <a:pPr marL="0" indent="0">
              <a:lnSpc>
                <a:spcPct val="100000"/>
              </a:lnSpc>
              <a:spcBef>
                <a:spcPts val="0"/>
              </a:spcBef>
              <a:buNone/>
            </a:pPr>
            <a:endPar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BD8C4AB-E5BE-1EE2-C860-6E487252F2EC}"/>
              </a:ext>
            </a:extLst>
          </p:cNvPr>
          <p:cNvSpPr>
            <a:spLocks noGrp="1"/>
          </p:cNvSpPr>
          <p:nvPr>
            <p:ph type="title"/>
          </p:nvPr>
        </p:nvSpPr>
        <p:spPr>
          <a:xfrm>
            <a:off x="220983" y="537965"/>
            <a:ext cx="11324572" cy="939182"/>
          </a:xfrm>
        </p:spPr>
        <p:txBody>
          <a:bodyPr/>
          <a:lstStyle/>
          <a:p>
            <a:pPr algn="ctr"/>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Delivering Neighbourhood Health Services</a:t>
            </a:r>
          </a:p>
        </p:txBody>
      </p:sp>
      <p:sp>
        <p:nvSpPr>
          <p:cNvPr id="4" name="Slide Number Placeholder 3">
            <a:extLst>
              <a:ext uri="{FF2B5EF4-FFF2-40B4-BE49-F238E27FC236}">
                <a16:creationId xmlns:a16="http://schemas.microsoft.com/office/drawing/2014/main" id="{F6790952-1F39-1808-3A63-7ED7CBF7DD21}"/>
              </a:ext>
            </a:extLst>
          </p:cNvPr>
          <p:cNvSpPr>
            <a:spLocks noGrp="1"/>
          </p:cNvSpPr>
          <p:nvPr>
            <p:ph type="sldNum" sz="quarter" idx="4"/>
          </p:nvPr>
        </p:nvSpPr>
        <p:spPr>
          <a:xfrm>
            <a:off x="7699462" y="6800641"/>
            <a:ext cx="3846093" cy="43542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ACF04-648F-4687-80DC-373291222922}" type="slidenum">
              <a:rPr kumimoji="0" lang="en-GB"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5" name="Diagram 4">
            <a:extLst>
              <a:ext uri="{FF2B5EF4-FFF2-40B4-BE49-F238E27FC236}">
                <a16:creationId xmlns:a16="http://schemas.microsoft.com/office/drawing/2014/main" id="{C9EE4DD4-CEE4-7004-E415-D2B3AD630E6B}"/>
              </a:ext>
            </a:extLst>
          </p:cNvPr>
          <p:cNvGraphicFramePr/>
          <p:nvPr>
            <p:extLst>
              <p:ext uri="{D42A27DB-BD31-4B8C-83A1-F6EECF244321}">
                <p14:modId xmlns:p14="http://schemas.microsoft.com/office/powerpoint/2010/main" val="2213275708"/>
              </p:ext>
            </p:extLst>
          </p:nvPr>
        </p:nvGraphicFramePr>
        <p:xfrm>
          <a:off x="1265811" y="1097735"/>
          <a:ext cx="972457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351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739CA-2F41-267A-470D-714B51CD6592}"/>
              </a:ext>
            </a:extLst>
          </p:cNvPr>
          <p:cNvSpPr>
            <a:spLocks noGrp="1"/>
          </p:cNvSpPr>
          <p:nvPr>
            <p:ph type="title"/>
          </p:nvPr>
        </p:nvSpPr>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The workstreams</a:t>
            </a:r>
          </a:p>
        </p:txBody>
      </p:sp>
      <p:sp>
        <p:nvSpPr>
          <p:cNvPr id="4" name="Slide Number Placeholder 3">
            <a:extLst>
              <a:ext uri="{FF2B5EF4-FFF2-40B4-BE49-F238E27FC236}">
                <a16:creationId xmlns:a16="http://schemas.microsoft.com/office/drawing/2014/main" id="{49FD712B-F985-5CA3-B4CE-49FDD915CE87}"/>
              </a:ext>
            </a:extLst>
          </p:cNvPr>
          <p:cNvSpPr>
            <a:spLocks noGrp="1"/>
          </p:cNvSpPr>
          <p:nvPr>
            <p:ph type="sldNum" sz="quarter" idx="4"/>
          </p:nvPr>
        </p:nvSpPr>
        <p:spPr/>
        <p:txBody>
          <a:bodyPr/>
          <a:lstStyle/>
          <a:p>
            <a:fld id="{E37164D7-9B6A-1C43-ACF7-FB85B36CD2BA}" type="slidenum">
              <a:rPr lang="en-US" smtClean="0"/>
              <a:pPr/>
              <a:t>15</a:t>
            </a:fld>
            <a:endParaRPr lang="en-US"/>
          </a:p>
        </p:txBody>
      </p:sp>
      <p:graphicFrame>
        <p:nvGraphicFramePr>
          <p:cNvPr id="5" name="Table 4">
            <a:extLst>
              <a:ext uri="{FF2B5EF4-FFF2-40B4-BE49-F238E27FC236}">
                <a16:creationId xmlns:a16="http://schemas.microsoft.com/office/drawing/2014/main" id="{561C00AC-18ED-1353-6951-65F5BF014AA3}"/>
              </a:ext>
            </a:extLst>
          </p:cNvPr>
          <p:cNvGraphicFramePr>
            <a:graphicFrameLocks noGrp="1"/>
          </p:cNvGraphicFramePr>
          <p:nvPr>
            <p:extLst>
              <p:ext uri="{D42A27DB-BD31-4B8C-83A1-F6EECF244321}">
                <p14:modId xmlns:p14="http://schemas.microsoft.com/office/powerpoint/2010/main" val="2119598323"/>
              </p:ext>
            </p:extLst>
          </p:nvPr>
        </p:nvGraphicFramePr>
        <p:xfrm>
          <a:off x="431999" y="1033222"/>
          <a:ext cx="11325224" cy="5607064"/>
        </p:xfrm>
        <a:graphic>
          <a:graphicData uri="http://schemas.openxmlformats.org/drawingml/2006/table">
            <a:tbl>
              <a:tblPr firstRow="1" firstCol="1" bandRow="1">
                <a:tableStyleId>{5C22544A-7EE6-4342-B048-85BDC9FD1C3A}</a:tableStyleId>
              </a:tblPr>
              <a:tblGrid>
                <a:gridCol w="1665186">
                  <a:extLst>
                    <a:ext uri="{9D8B030D-6E8A-4147-A177-3AD203B41FA5}">
                      <a16:colId xmlns:a16="http://schemas.microsoft.com/office/drawing/2014/main" val="737513883"/>
                    </a:ext>
                  </a:extLst>
                </a:gridCol>
                <a:gridCol w="1165630">
                  <a:extLst>
                    <a:ext uri="{9D8B030D-6E8A-4147-A177-3AD203B41FA5}">
                      <a16:colId xmlns:a16="http://schemas.microsoft.com/office/drawing/2014/main" val="301008875"/>
                    </a:ext>
                  </a:extLst>
                </a:gridCol>
                <a:gridCol w="1968838">
                  <a:extLst>
                    <a:ext uri="{9D8B030D-6E8A-4147-A177-3AD203B41FA5}">
                      <a16:colId xmlns:a16="http://schemas.microsoft.com/office/drawing/2014/main" val="2783757998"/>
                    </a:ext>
                  </a:extLst>
                </a:gridCol>
                <a:gridCol w="5075879">
                  <a:extLst>
                    <a:ext uri="{9D8B030D-6E8A-4147-A177-3AD203B41FA5}">
                      <a16:colId xmlns:a16="http://schemas.microsoft.com/office/drawing/2014/main" val="1180057601"/>
                    </a:ext>
                  </a:extLst>
                </a:gridCol>
                <a:gridCol w="1449691">
                  <a:extLst>
                    <a:ext uri="{9D8B030D-6E8A-4147-A177-3AD203B41FA5}">
                      <a16:colId xmlns:a16="http://schemas.microsoft.com/office/drawing/2014/main" val="3721970489"/>
                    </a:ext>
                  </a:extLst>
                </a:gridCol>
              </a:tblGrid>
              <a:tr h="142031">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Workstream</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Lead</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Expected outcomes</a:t>
                      </a:r>
                    </a:p>
                  </a:txBody>
                  <a:tcPr marL="52894" marR="52894" marT="0" marB="0" anchor="b"/>
                </a:tc>
                <a:tc>
                  <a:txBody>
                    <a:bodyPr/>
                    <a:lstStyle/>
                    <a:p>
                      <a:pPr algn="l">
                        <a:buNone/>
                      </a:pPr>
                      <a:r>
                        <a:rPr lang="en-GB" sz="1200" dirty="0">
                          <a:effectLst/>
                          <a:latin typeface="Calibri" panose="020F0502020204030204" pitchFamily="34" charset="0"/>
                          <a:ea typeface="Calibri" panose="020F0502020204030204" pitchFamily="34" charset="0"/>
                          <a:cs typeface="Calibri" panose="020F0502020204030204" pitchFamily="34" charset="0"/>
                        </a:rPr>
                        <a:t>Work required</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Impacts</a:t>
                      </a:r>
                    </a:p>
                  </a:txBody>
                  <a:tcPr marL="52894" marR="52894" marT="0" marB="0" anchor="b"/>
                </a:tc>
                <a:extLst>
                  <a:ext uri="{0D108BD9-81ED-4DB2-BD59-A6C34878D82A}">
                    <a16:rowId xmlns:a16="http://schemas.microsoft.com/office/drawing/2014/main" val="4117112712"/>
                  </a:ext>
                </a:extLst>
              </a:tr>
              <a:tr h="607303">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Population health management</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BWPCA/BHFT joint lead (Mark Davidson)</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Standardised, system wide approach to PHM. Proactive segmentation and management of patient cohorts.</a:t>
                      </a:r>
                    </a:p>
                  </a:txBody>
                  <a:tcPr marL="52894" marR="52894" marT="0" marB="0" anchor="b"/>
                </a:tc>
                <a:tc>
                  <a:txBody>
                    <a:bodyPr/>
                    <a:lstStyle/>
                    <a:p>
                      <a:pPr algn="l">
                        <a:buNone/>
                      </a:pPr>
                      <a:r>
                        <a:rPr lang="en-GB" sz="1200" dirty="0">
                          <a:effectLst/>
                          <a:latin typeface="Calibri" panose="020F0502020204030204" pitchFamily="34" charset="0"/>
                          <a:ea typeface="Calibri" panose="020F0502020204030204" pitchFamily="34" charset="0"/>
                          <a:cs typeface="Calibri" panose="020F0502020204030204" pitchFamily="34" charset="0"/>
                        </a:rPr>
                        <a:t>Establish a standard approach to PHM and segmentation across BHFT. Embed PHM in MDT working.</a:t>
                      </a:r>
                    </a:p>
                  </a:txBody>
                  <a:tcPr marL="52894" marR="52894" marT="0" marB="0"/>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Frimley Connected Care Team, RBFT, LAs, GPs, ICBs</a:t>
                      </a:r>
                    </a:p>
                  </a:txBody>
                  <a:tcPr marL="52894" marR="52894" marT="0" marB="0" anchor="b"/>
                </a:tc>
                <a:extLst>
                  <a:ext uri="{0D108BD9-81ED-4DB2-BD59-A6C34878D82A}">
                    <a16:rowId xmlns:a16="http://schemas.microsoft.com/office/drawing/2014/main" val="3094370099"/>
                  </a:ext>
                </a:extLst>
              </a:tr>
              <a:tr h="258594">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Modern general practice</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BWPCA lead </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Deliver the Modern General Practice model.</a:t>
                      </a:r>
                    </a:p>
                  </a:txBody>
                  <a:tcPr marL="52894" marR="52894" marT="0" marB="0" anchor="b"/>
                </a:tc>
                <a:tc>
                  <a:txBody>
                    <a:bodyPr/>
                    <a:lstStyle/>
                    <a:p>
                      <a:pPr algn="l">
                        <a:buNone/>
                      </a:pPr>
                      <a:r>
                        <a:rPr lang="en-GB" sz="1200" u="sng">
                          <a:effectLst/>
                          <a:latin typeface="Calibri" panose="020F0502020204030204" pitchFamily="34" charset="0"/>
                          <a:ea typeface="Calibri" panose="020F0502020204030204" pitchFamily="34" charset="0"/>
                          <a:cs typeface="Calibri" panose="020F0502020204030204" pitchFamily="34" charset="0"/>
                          <a:hlinkClick r:id="rId2"/>
                        </a:rPr>
                        <a:t>https://www.england.nhs.uk/gp/national-general-practice-improvement-programme/modern-general-practice-model/</a:t>
                      </a:r>
                      <a:endParaRPr lang="en-GB" sz="1200">
                        <a:effectLst/>
                        <a:latin typeface="Calibri" panose="020F0502020204030204" pitchFamily="34" charset="0"/>
                        <a:ea typeface="Calibri" panose="020F0502020204030204" pitchFamily="34" charset="0"/>
                        <a:cs typeface="Calibri" panose="020F0502020204030204" pitchFamily="34" charset="0"/>
                      </a:endParaRP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GPs</a:t>
                      </a:r>
                    </a:p>
                  </a:txBody>
                  <a:tcPr marL="52894" marR="52894" marT="0" marB="0" anchor="b"/>
                </a:tc>
                <a:extLst>
                  <a:ext uri="{0D108BD9-81ED-4DB2-BD59-A6C34878D82A}">
                    <a16:rowId xmlns:a16="http://schemas.microsoft.com/office/drawing/2014/main" val="2681826827"/>
                  </a:ext>
                </a:extLst>
              </a:tr>
              <a:tr h="426092">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Standardising community health services</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lead (Helen Williamson)</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Standard community service offer as part of the neighbourhood health service model.</a:t>
                      </a:r>
                    </a:p>
                  </a:txBody>
                  <a:tcPr marL="52894" marR="52894" marT="0" marB="0" anchor="b"/>
                </a:tc>
                <a:tc>
                  <a:txBody>
                    <a:bodyPr/>
                    <a:lstStyle/>
                    <a:p>
                      <a:pPr algn="l">
                        <a:buNone/>
                      </a:pPr>
                      <a:r>
                        <a:rPr lang="en-GB" sz="1200">
                          <a:effectLst/>
                          <a:latin typeface="Calibri" panose="020F0502020204030204" pitchFamily="34" charset="0"/>
                          <a:ea typeface="Calibri" panose="020F0502020204030204" pitchFamily="34" charset="0"/>
                          <a:cs typeface="Calibri" panose="020F0502020204030204" pitchFamily="34" charset="0"/>
                        </a:rPr>
                        <a:t>Likely to be commissioner led. BHFT will want to be part of the review team.</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ICBs</a:t>
                      </a:r>
                    </a:p>
                  </a:txBody>
                  <a:tcPr marL="52894" marR="52894" marT="0" marB="0" anchor="b"/>
                </a:tc>
                <a:extLst>
                  <a:ext uri="{0D108BD9-81ED-4DB2-BD59-A6C34878D82A}">
                    <a16:rowId xmlns:a16="http://schemas.microsoft.com/office/drawing/2014/main" val="2659998926"/>
                  </a:ext>
                </a:extLst>
              </a:tr>
              <a:tr h="852184">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Neighbourhood multidisciplinary teams (MDTs)</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BWPCA/BHFT joint lead (Sri supported by Natasha)</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Neighbourhood based MDT supporting complex patients and agreed cohorts.</a:t>
                      </a:r>
                    </a:p>
                  </a:txBody>
                  <a:tcPr marL="52894" marR="52894" marT="0" marB="0" anchor="b"/>
                </a:tc>
                <a:tc>
                  <a:txBody>
                    <a:bodyPr/>
                    <a:lstStyle/>
                    <a:p>
                      <a:pPr algn="l">
                        <a:buNone/>
                      </a:pPr>
                      <a:r>
                        <a:rPr lang="en-GB" sz="1200">
                          <a:effectLst/>
                          <a:latin typeface="Calibri" panose="020F0502020204030204" pitchFamily="34" charset="0"/>
                          <a:ea typeface="Calibri" panose="020F0502020204030204" pitchFamily="34" charset="0"/>
                          <a:cs typeface="Calibri" panose="020F0502020204030204" pitchFamily="34" charset="0"/>
                        </a:rPr>
                        <a:t>BHFT internal MDT review. Partner in the West and East reviews. Implementation of any relevant recommendations.</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BWPCA, GP, LAs, RBFT, VCFS</a:t>
                      </a:r>
                    </a:p>
                  </a:txBody>
                  <a:tcPr marL="52894" marR="52894" marT="0" marB="0" anchor="b"/>
                </a:tc>
                <a:extLst>
                  <a:ext uri="{0D108BD9-81ED-4DB2-BD59-A6C34878D82A}">
                    <a16:rowId xmlns:a16="http://schemas.microsoft.com/office/drawing/2014/main" val="2760506430"/>
                  </a:ext>
                </a:extLst>
              </a:tr>
              <a:tr h="905078">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Integrated intermediate care with a ‘Home First’ approach</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lead (Sue White interim)</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Short-term rehabilitation, reablement and recovery services (integrated intermediate care) taking a therapy-led approach (rehab or reablement care overseen by a registered therapist) working in integrated ways across health and social care and other sectors.</a:t>
                      </a:r>
                    </a:p>
                  </a:txBody>
                  <a:tcPr marL="52894" marR="52894" marT="0" marB="0" anchor="b"/>
                </a:tc>
                <a:tc>
                  <a:txBody>
                    <a:bodyPr/>
                    <a:lstStyle/>
                    <a:p>
                      <a:pPr algn="l">
                        <a:buNone/>
                      </a:pPr>
                      <a:r>
                        <a:rPr lang="en-GB" sz="1200">
                          <a:effectLst/>
                          <a:latin typeface="Calibri" panose="020F0502020204030204" pitchFamily="34" charset="0"/>
                          <a:ea typeface="Calibri" panose="020F0502020204030204" pitchFamily="34" charset="0"/>
                          <a:cs typeface="Calibri" panose="020F0502020204030204" pitchFamily="34" charset="0"/>
                        </a:rPr>
                        <a:t>Review/evaluation of current BHFT Int Care offer. Partner in the review/evaluation of integrated (with partners) Int Care offer.</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BHFT, GPs, RBFT, LAs, BWPCA, VCFS</a:t>
                      </a:r>
                      <a:br>
                        <a:rPr lang="en-GB" sz="1200">
                          <a:effectLst/>
                          <a:latin typeface="Calibri" panose="020F0502020204030204" pitchFamily="34" charset="0"/>
                          <a:ea typeface="Calibri" panose="020F0502020204030204" pitchFamily="34" charset="0"/>
                          <a:cs typeface="Calibri" panose="020F0502020204030204" pitchFamily="34" charset="0"/>
                        </a:rPr>
                      </a:br>
                      <a:r>
                        <a:rPr lang="en-GB" sz="1200">
                          <a:effectLst/>
                          <a:latin typeface="Calibri" panose="020F0502020204030204" pitchFamily="34" charset="0"/>
                          <a:ea typeface="Calibri" panose="020F0502020204030204" pitchFamily="34" charset="0"/>
                          <a:cs typeface="Calibri" panose="020F0502020204030204" pitchFamily="34" charset="0"/>
                        </a:rPr>
                        <a:t>VCFSE</a:t>
                      </a:r>
                    </a:p>
                  </a:txBody>
                  <a:tcPr marL="52894" marR="52894" marT="0" marB="0" anchor="b"/>
                </a:tc>
                <a:extLst>
                  <a:ext uri="{0D108BD9-81ED-4DB2-BD59-A6C34878D82A}">
                    <a16:rowId xmlns:a16="http://schemas.microsoft.com/office/drawing/2014/main" val="3445418043"/>
                  </a:ext>
                </a:extLst>
              </a:tr>
              <a:tr h="710153">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Urgent neighbourhood services</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BWPCA lead </a:t>
                      </a:r>
                    </a:p>
                  </a:txBody>
                  <a:tcPr marL="52894" marR="52894" marT="0" marB="0" anchor="b"/>
                </a:tc>
                <a:tc>
                  <a:txBody>
                    <a:bodyPr/>
                    <a:lstStyle/>
                    <a:p>
                      <a:pPr>
                        <a:buNone/>
                      </a:pPr>
                      <a:r>
                        <a:rPr lang="en-GB" sz="1200">
                          <a:effectLst/>
                          <a:latin typeface="Calibri" panose="020F0502020204030204" pitchFamily="34" charset="0"/>
                          <a:ea typeface="Calibri" panose="020F0502020204030204" pitchFamily="34" charset="0"/>
                          <a:cs typeface="Calibri" panose="020F0502020204030204" pitchFamily="34" charset="0"/>
                        </a:rPr>
                        <a:t>Includes alignment of UCR &amp; VWs with a SPA. Aligned to the front door of ED - UTC &amp; SDEC.</a:t>
                      </a:r>
                    </a:p>
                  </a:txBody>
                  <a:tcPr marL="52894" marR="52894" marT="0" marB="0" anchor="b"/>
                </a:tc>
                <a:tc>
                  <a:txBody>
                    <a:bodyPr/>
                    <a:lstStyle/>
                    <a:p>
                      <a:pPr algn="l">
                        <a:buNone/>
                      </a:pPr>
                      <a:r>
                        <a:rPr lang="en-GB" sz="1200" dirty="0">
                          <a:effectLst/>
                          <a:latin typeface="Calibri" panose="020F0502020204030204" pitchFamily="34" charset="0"/>
                          <a:ea typeface="Calibri" panose="020F0502020204030204" pitchFamily="34" charset="0"/>
                          <a:cs typeface="Calibri" panose="020F0502020204030204" pitchFamily="34" charset="0"/>
                        </a:rPr>
                        <a:t>Alignment of UCR &amp; VW covered in the CHS transformation programme. Alignment with UTC &amp; SDEC here or CHS?</a:t>
                      </a:r>
                    </a:p>
                  </a:txBody>
                  <a:tcPr marL="52894" marR="52894" marT="0" marB="0" anchor="b"/>
                </a:tc>
                <a:tc>
                  <a:txBody>
                    <a:bodyPr/>
                    <a:lstStyle/>
                    <a:p>
                      <a:pPr>
                        <a:buNone/>
                      </a:pPr>
                      <a:r>
                        <a:rPr lang="en-GB" sz="1200" dirty="0">
                          <a:effectLst/>
                          <a:latin typeface="Calibri" panose="020F0502020204030204" pitchFamily="34" charset="0"/>
                          <a:ea typeface="Calibri" panose="020F0502020204030204" pitchFamily="34" charset="0"/>
                          <a:cs typeface="Calibri" panose="020F0502020204030204" pitchFamily="34" charset="0"/>
                        </a:rPr>
                        <a:t>BHFT, BWPCA, EBPC (out of hours), RBFT, LAs</a:t>
                      </a:r>
                      <a:br>
                        <a:rPr lang="en-GB" sz="1200" dirty="0">
                          <a:effectLst/>
                          <a:latin typeface="Calibri" panose="020F0502020204030204" pitchFamily="34" charset="0"/>
                          <a:ea typeface="Calibri" panose="020F0502020204030204" pitchFamily="34" charset="0"/>
                          <a:cs typeface="Calibri" panose="020F0502020204030204" pitchFamily="34" charset="0"/>
                        </a:rPr>
                      </a:br>
                      <a:r>
                        <a:rPr lang="en-GB" sz="1200" dirty="0">
                          <a:effectLst/>
                          <a:latin typeface="Calibri" panose="020F0502020204030204" pitchFamily="34" charset="0"/>
                          <a:ea typeface="Calibri" panose="020F0502020204030204" pitchFamily="34" charset="0"/>
                          <a:cs typeface="Calibri" panose="020F0502020204030204" pitchFamily="34" charset="0"/>
                        </a:rPr>
                        <a:t>VCFSE</a:t>
                      </a:r>
                    </a:p>
                  </a:txBody>
                  <a:tcPr marL="52894" marR="52894" marT="0" marB="0" anchor="b"/>
                </a:tc>
                <a:extLst>
                  <a:ext uri="{0D108BD9-81ED-4DB2-BD59-A6C34878D82A}">
                    <a16:rowId xmlns:a16="http://schemas.microsoft.com/office/drawing/2014/main" val="2442929477"/>
                  </a:ext>
                </a:extLst>
              </a:tr>
            </a:tbl>
          </a:graphicData>
        </a:graphic>
      </p:graphicFrame>
    </p:spTree>
    <p:extLst>
      <p:ext uri="{BB962C8B-B14F-4D97-AF65-F5344CB8AC3E}">
        <p14:creationId xmlns:p14="http://schemas.microsoft.com/office/powerpoint/2010/main" val="211677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1448-8369-1B4E-94A7-B8E7B829A922}"/>
              </a:ext>
            </a:extLst>
          </p:cNvPr>
          <p:cNvSpPr>
            <a:spLocks noGrp="1"/>
          </p:cNvSpPr>
          <p:nvPr>
            <p:ph type="title"/>
          </p:nvPr>
        </p:nvSpPr>
        <p:spPr/>
        <p:txBody>
          <a:bodyPr>
            <a:normAutofit/>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BHFT services</a:t>
            </a:r>
          </a:p>
        </p:txBody>
      </p:sp>
      <p:sp>
        <p:nvSpPr>
          <p:cNvPr id="3" name="Content Placeholder 2">
            <a:extLst>
              <a:ext uri="{FF2B5EF4-FFF2-40B4-BE49-F238E27FC236}">
                <a16:creationId xmlns:a16="http://schemas.microsoft.com/office/drawing/2014/main" id="{39A640BD-7A6C-CB7C-246F-2E6962FCD18A}"/>
              </a:ext>
            </a:extLst>
          </p:cNvPr>
          <p:cNvSpPr>
            <a:spLocks noGrp="1"/>
          </p:cNvSpPr>
          <p:nvPr>
            <p:ph idx="1"/>
          </p:nvPr>
        </p:nvSpPr>
        <p:spPr>
          <a:xfrm>
            <a:off x="838200" y="1586139"/>
            <a:ext cx="10515600" cy="4351338"/>
          </a:xfrm>
        </p:spPr>
        <p:txBody>
          <a:bodyPr>
            <a:noAutofit/>
          </a:bodyPr>
          <a:lstStyle/>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Community nursing (all age)</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Mental health community services, and crisis (all age)</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Community paediatrician</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Musculoskeletal (MSK) services and Community physiotherapy</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Children and Young People’s Speech and Language Therapy (</a:t>
            </a:r>
            <a:r>
              <a:rPr lang="en-GB" sz="1800" dirty="0" err="1">
                <a:latin typeface="Calibri" panose="020F0502020204030204" pitchFamily="34" charset="0"/>
                <a:ea typeface="Calibri" panose="020F0502020204030204" pitchFamily="34" charset="0"/>
                <a:cs typeface="Calibri" panose="020F0502020204030204" pitchFamily="34" charset="0"/>
              </a:rPr>
              <a:t>SaLT</a:t>
            </a:r>
            <a:r>
              <a:rPr lang="en-GB" sz="1800" dirty="0">
                <a:latin typeface="Calibri" panose="020F0502020204030204" pitchFamily="34" charset="0"/>
                <a:ea typeface="Calibri" panose="020F0502020204030204" pitchFamily="34" charset="0"/>
                <a:cs typeface="Calibri" panose="020F0502020204030204" pitchFamily="34" charset="0"/>
              </a:rPr>
              <a:t>) 	</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Audiology (adult and Children and Young Peoples’s)</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Specialist Tissue viability or Wound care 	</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Palliative Care and End of Life Care</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Intermediate care (rehabilitation, reablement and recovery) services 	</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Discharge to assess and home-first approaches</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Urgent community response and virtual wards</a:t>
            </a:r>
          </a:p>
          <a:p>
            <a:pPr>
              <a:lnSpc>
                <a:spcPct val="100000"/>
              </a:lnSpc>
              <a:spcBef>
                <a:spcPts val="0"/>
              </a:spcBef>
            </a:pPr>
            <a:r>
              <a:rPr lang="en-GB" sz="1800" dirty="0">
                <a:latin typeface="Calibri" panose="020F0502020204030204" pitchFamily="34" charset="0"/>
                <a:ea typeface="Calibri" panose="020F0502020204030204" pitchFamily="34" charset="0"/>
                <a:cs typeface="Calibri" panose="020F0502020204030204" pitchFamily="34" charset="0"/>
              </a:rPr>
              <a:t>Mental health care coordinators and dedicated mental health support in schools</a:t>
            </a:r>
          </a:p>
        </p:txBody>
      </p:sp>
    </p:spTree>
    <p:extLst>
      <p:ext uri="{BB962C8B-B14F-4D97-AF65-F5344CB8AC3E}">
        <p14:creationId xmlns:p14="http://schemas.microsoft.com/office/powerpoint/2010/main" val="44056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ACC153-41F3-2157-7CDE-FEBFD6ECB2D4}"/>
              </a:ext>
            </a:extLst>
          </p:cNvPr>
          <p:cNvSpPr>
            <a:spLocks noGrp="1"/>
          </p:cNvSpPr>
          <p:nvPr>
            <p:ph type="title"/>
          </p:nvPr>
        </p:nvSpPr>
        <p:spPr>
          <a:xfrm>
            <a:off x="431999" y="178908"/>
            <a:ext cx="11324572" cy="939182"/>
          </a:xfrm>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Neighbourhood services</a:t>
            </a:r>
          </a:p>
        </p:txBody>
      </p:sp>
      <p:sp>
        <p:nvSpPr>
          <p:cNvPr id="4" name="Slide Number Placeholder 3">
            <a:extLst>
              <a:ext uri="{FF2B5EF4-FFF2-40B4-BE49-F238E27FC236}">
                <a16:creationId xmlns:a16="http://schemas.microsoft.com/office/drawing/2014/main" id="{58066CE6-CB7C-1199-04E8-F9CB23DA5D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5925C58-46C0-01B6-3399-FBF1C7E37F94}"/>
              </a:ext>
            </a:extLst>
          </p:cNvPr>
          <p:cNvSpPr txBox="1"/>
          <p:nvPr/>
        </p:nvSpPr>
        <p:spPr>
          <a:xfrm>
            <a:off x="8200571" y="851243"/>
            <a:ext cx="355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Example</a:t>
            </a:r>
          </a:p>
        </p:txBody>
      </p:sp>
      <p:sp>
        <p:nvSpPr>
          <p:cNvPr id="6" name="Content Placeholder 1">
            <a:extLst>
              <a:ext uri="{FF2B5EF4-FFF2-40B4-BE49-F238E27FC236}">
                <a16:creationId xmlns:a16="http://schemas.microsoft.com/office/drawing/2014/main" id="{B9960CA9-D76C-EE70-0BC2-1DE7DF867E9B}"/>
              </a:ext>
            </a:extLst>
          </p:cNvPr>
          <p:cNvSpPr txBox="1">
            <a:spLocks/>
          </p:cNvSpPr>
          <p:nvPr/>
        </p:nvSpPr>
        <p:spPr>
          <a:xfrm>
            <a:off x="985057" y="1574870"/>
            <a:ext cx="4729086" cy="4175950"/>
          </a:xfrm>
          <a:prstGeom prst="rect">
            <a:avLst/>
          </a:prstGeom>
        </p:spPr>
        <p:txBody>
          <a:bodyPr/>
          <a:lstStyle>
            <a:lvl1pPr marL="342900" indent="-342900" algn="l" defTabSz="914400" rtl="0" eaLnBrk="1" latinLnBrk="0" hangingPunct="1">
              <a:lnSpc>
                <a:spcPct val="90000"/>
              </a:lnSpc>
              <a:spcBef>
                <a:spcPts val="1000"/>
              </a:spcBef>
              <a:buClr>
                <a:schemeClr val="accent2"/>
              </a:buClr>
              <a:buFont typeface="Wingdings" pitchFamily="2" charset="2"/>
              <a:buChar char="Ø"/>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Ø"/>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Ø"/>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0069B3"/>
              </a:buClr>
              <a:buSzTx/>
              <a:buFont typeface="Wingdings" pitchFamily="2" charset="2"/>
              <a:buChar char="Ø"/>
              <a:tabLst/>
              <a:defRPr/>
            </a:pPr>
            <a:r>
              <a:rPr kumimoji="0" lang="en-GB" sz="20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At system</a:t>
            </a:r>
          </a:p>
          <a:p>
            <a:pPr marL="342900" marR="0" lvl="0" indent="-342900" algn="l" defTabSz="914400" rtl="0" eaLnBrk="1" fontAlgn="auto" latinLnBrk="0" hangingPunct="1">
              <a:lnSpc>
                <a:spcPct val="90000"/>
              </a:lnSpc>
              <a:spcBef>
                <a:spcPts val="1000"/>
              </a:spcBef>
              <a:spcAft>
                <a:spcPts val="0"/>
              </a:spcAft>
              <a:buClr>
                <a:srgbClr val="0069B3"/>
              </a:buClr>
              <a:buSzTx/>
              <a:buFont typeface="Wingdings" pitchFamily="2" charset="2"/>
              <a:buChar char="Ø"/>
              <a:tabLst/>
              <a:defRPr/>
            </a:pPr>
            <a:endParaRPr kumimoji="0" lang="en-GB" sz="20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
                <a:srgbClr val="0069B3"/>
              </a:buClr>
              <a:buSzTx/>
              <a:buFont typeface="Wingdings" pitchFamily="2" charset="2"/>
              <a:buChar char="Ø"/>
              <a:tabLst/>
              <a:defRPr/>
            </a:pPr>
            <a:r>
              <a:rPr kumimoji="0" lang="en-GB" sz="20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At borough</a:t>
            </a:r>
          </a:p>
          <a:p>
            <a:pPr marL="685800" marR="0" lvl="1" indent="-228600" algn="l" defTabSz="914400" rtl="0" eaLnBrk="1" fontAlgn="auto" latinLnBrk="0" hangingPunct="1">
              <a:lnSpc>
                <a:spcPct val="90000"/>
              </a:lnSpc>
              <a:spcBef>
                <a:spcPts val="500"/>
              </a:spcBef>
              <a:spcAft>
                <a:spcPts val="0"/>
              </a:spcAft>
              <a:buClr>
                <a:srgbClr val="0069B3"/>
              </a:buClr>
              <a:buSzTx/>
              <a:buFont typeface="Wingdings" pitchFamily="2" charset="2"/>
              <a:buChar char="Ø"/>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Reading</a:t>
            </a:r>
          </a:p>
          <a:p>
            <a:pPr marL="685800" marR="0" lvl="1" indent="-228600" algn="l" defTabSz="914400" rtl="0" eaLnBrk="1" fontAlgn="auto" latinLnBrk="0" hangingPunct="1">
              <a:lnSpc>
                <a:spcPct val="90000"/>
              </a:lnSpc>
              <a:spcBef>
                <a:spcPts val="500"/>
              </a:spcBef>
              <a:spcAft>
                <a:spcPts val="0"/>
              </a:spcAft>
              <a:buClr>
                <a:srgbClr val="0069B3"/>
              </a:buClr>
              <a:buSzTx/>
              <a:buFont typeface="Wingdings" pitchFamily="2" charset="2"/>
              <a:buChar char="Ø"/>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Wokingham</a:t>
            </a:r>
          </a:p>
          <a:p>
            <a:pPr marL="685800" marR="0" lvl="1" indent="-228600" algn="l" defTabSz="914400" rtl="0" eaLnBrk="1" fontAlgn="auto" latinLnBrk="0" hangingPunct="1">
              <a:lnSpc>
                <a:spcPct val="90000"/>
              </a:lnSpc>
              <a:spcBef>
                <a:spcPts val="500"/>
              </a:spcBef>
              <a:spcAft>
                <a:spcPts val="0"/>
              </a:spcAft>
              <a:buClr>
                <a:srgbClr val="0069B3"/>
              </a:buClr>
              <a:buSzTx/>
              <a:buFont typeface="Wingdings" pitchFamily="2" charset="2"/>
              <a:buChar char="Ø"/>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West Berks</a:t>
            </a:r>
          </a:p>
          <a:p>
            <a:pPr marL="342900" marR="0" lvl="0" indent="-342900" algn="l" defTabSz="914400" rtl="0" eaLnBrk="1" fontAlgn="auto" latinLnBrk="0" hangingPunct="1">
              <a:lnSpc>
                <a:spcPct val="90000"/>
              </a:lnSpc>
              <a:spcBef>
                <a:spcPts val="1000"/>
              </a:spcBef>
              <a:spcAft>
                <a:spcPts val="0"/>
              </a:spcAft>
              <a:buClr>
                <a:srgbClr val="0069B3"/>
              </a:buClr>
              <a:buSzTx/>
              <a:buFont typeface="Wingdings" pitchFamily="2" charset="2"/>
              <a:buChar char="Ø"/>
              <a:tabLst/>
              <a:defRPr/>
            </a:pPr>
            <a:endParaRPr kumimoji="0" lang="en-GB" sz="20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
                <a:srgbClr val="0069B3"/>
              </a:buClr>
              <a:buSzTx/>
              <a:buFont typeface="Wingdings" pitchFamily="2" charset="2"/>
              <a:buChar char="Ø"/>
              <a:tabLst/>
              <a:defRPr/>
            </a:pPr>
            <a:r>
              <a:rPr kumimoji="0" lang="en-GB" sz="2000" b="0" i="0" u="none" strike="noStrike" kern="1200" cap="none" spc="0" normalizeH="0" baseline="0" noProof="0" dirty="0">
                <a:ln>
                  <a:noFill/>
                </a:ln>
                <a:solidFill>
                  <a:srgbClr val="231F20"/>
                </a:solidFill>
                <a:effectLst/>
                <a:uLnTx/>
                <a:uFillTx/>
                <a:latin typeface="Calibri" panose="020F0502020204030204" pitchFamily="34" charset="0"/>
                <a:ea typeface="Calibri" panose="020F0502020204030204" pitchFamily="34" charset="0"/>
                <a:cs typeface="Calibri" panose="020F0502020204030204" pitchFamily="34" charset="0"/>
              </a:rPr>
              <a:t>Sub-borough interventions as required with some services aligned to this (in likelihood PCNs)</a:t>
            </a:r>
          </a:p>
        </p:txBody>
      </p:sp>
      <p:pic>
        <p:nvPicPr>
          <p:cNvPr id="9" name="Picture 8">
            <a:extLst>
              <a:ext uri="{FF2B5EF4-FFF2-40B4-BE49-F238E27FC236}">
                <a16:creationId xmlns:a16="http://schemas.microsoft.com/office/drawing/2014/main" id="{2F51167E-0B49-3726-9E97-638F25E7E876}"/>
              </a:ext>
            </a:extLst>
          </p:cNvPr>
          <p:cNvPicPr>
            <a:picLocks noChangeAspect="1"/>
          </p:cNvPicPr>
          <p:nvPr/>
        </p:nvPicPr>
        <p:blipFill>
          <a:blip r:embed="rId2"/>
          <a:stretch>
            <a:fillRect/>
          </a:stretch>
        </p:blipFill>
        <p:spPr>
          <a:xfrm>
            <a:off x="8382181" y="1220575"/>
            <a:ext cx="3192780" cy="5467796"/>
          </a:xfrm>
          <a:prstGeom prst="rect">
            <a:avLst/>
          </a:prstGeom>
        </p:spPr>
      </p:pic>
    </p:spTree>
    <p:extLst>
      <p:ext uri="{BB962C8B-B14F-4D97-AF65-F5344CB8AC3E}">
        <p14:creationId xmlns:p14="http://schemas.microsoft.com/office/powerpoint/2010/main" val="176135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147653-401A-91B0-50CC-3A7632C983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D34960-769D-EC94-9DCB-8F40EBD443B7}"/>
              </a:ext>
            </a:extLst>
          </p:cNvPr>
          <p:cNvSpPr>
            <a:spLocks noGrp="1"/>
          </p:cNvSpPr>
          <p:nvPr>
            <p:ph type="title"/>
          </p:nvPr>
        </p:nvSpPr>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Reading: part of the regional neighbourhood health accelerator programme</a:t>
            </a:r>
          </a:p>
        </p:txBody>
      </p:sp>
      <p:sp>
        <p:nvSpPr>
          <p:cNvPr id="4" name="Slide Number Placeholder 3">
            <a:extLst>
              <a:ext uri="{FF2B5EF4-FFF2-40B4-BE49-F238E27FC236}">
                <a16:creationId xmlns:a16="http://schemas.microsoft.com/office/drawing/2014/main" id="{BFC93DC7-096A-AA52-A578-90A66E64471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2950798B-719D-F41F-368A-6DFF717480FC}"/>
              </a:ext>
            </a:extLst>
          </p:cNvPr>
          <p:cNvSpPr>
            <a:spLocks noGrp="1"/>
          </p:cNvSpPr>
          <p:nvPr>
            <p:ph sz="half" idx="1"/>
          </p:nvPr>
        </p:nvSpPr>
        <p:spPr>
          <a:xfrm>
            <a:off x="431998" y="1820849"/>
            <a:ext cx="10529915" cy="4169722"/>
          </a:xfrm>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Southeast Regional Programme that aims to support neighbourhood team development and understanding:</a:t>
            </a:r>
          </a:p>
          <a:p>
            <a:pPr marL="0" indent="0">
              <a:buNone/>
            </a:pPr>
            <a:endParaRPr lang="en-GB"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The Reading Neighbourhood team:</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Nadeem Ahmed (clinical director)</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Dan Haines (digital)</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Rachel Spencer (VCFSE)</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Paul Trinder (Public health analyst)</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Bev Nicholson (Reading LA integration manager)</a:t>
            </a:r>
          </a:p>
          <a:p>
            <a:pPr>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Helen Daw Team Lead (BHFT CVD nurse) </a:t>
            </a:r>
          </a:p>
          <a:p>
            <a:endParaRPr lang="en-GB" dirty="0"/>
          </a:p>
        </p:txBody>
      </p:sp>
    </p:spTree>
    <p:extLst>
      <p:ext uri="{BB962C8B-B14F-4D97-AF65-F5344CB8AC3E}">
        <p14:creationId xmlns:p14="http://schemas.microsoft.com/office/powerpoint/2010/main" val="129028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9C974C-5077-E594-D492-DF751A2C0B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9B2B5B-482A-232B-8A0E-2F9A6CD35935}"/>
              </a:ext>
            </a:extLst>
          </p:cNvPr>
          <p:cNvSpPr>
            <a:spLocks noGrp="1"/>
          </p:cNvSpPr>
          <p:nvPr>
            <p:ph idx="1"/>
          </p:nvPr>
        </p:nvSpPr>
        <p:spPr>
          <a:xfrm>
            <a:off x="431999" y="1526290"/>
            <a:ext cx="11324572" cy="4175950"/>
          </a:xfrm>
        </p:spPr>
        <p:txBody>
          <a:bodyPr/>
          <a:lstStyle/>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Not just community based physical health services</a:t>
            </a: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Neighbourhood health services include physical health for adults and children and young people, and community based mental health services</a:t>
            </a: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Commitment to coproducing Neighbourhood Health Services</a:t>
            </a: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Teams could be working very differently</a:t>
            </a: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Neighbourhood health should not just be about joining up different bits of the NHS and local authority services</a:t>
            </a: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This presents an opportunity to think about how we design neighbourhoods to support ‘health’</a:t>
            </a:r>
          </a:p>
          <a:p>
            <a:pPr marL="457200" indent="-457200">
              <a:buFont typeface="+mj-lt"/>
              <a:buAutoNum type="arabicPeriod"/>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863C3E9E-00E2-AF85-8F20-52F939A49302}"/>
              </a:ext>
            </a:extLst>
          </p:cNvPr>
          <p:cNvSpPr>
            <a:spLocks noGrp="1"/>
          </p:cNvSpPr>
          <p:nvPr>
            <p:ph type="title"/>
          </p:nvPr>
        </p:nvSpPr>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Final thoughts</a:t>
            </a:r>
          </a:p>
        </p:txBody>
      </p:sp>
      <p:sp>
        <p:nvSpPr>
          <p:cNvPr id="4" name="Slide Number Placeholder 3">
            <a:extLst>
              <a:ext uri="{FF2B5EF4-FFF2-40B4-BE49-F238E27FC236}">
                <a16:creationId xmlns:a16="http://schemas.microsoft.com/office/drawing/2014/main" id="{92EA03D8-88D9-A24D-5438-A32A6E3EE21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869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A86CC-608F-CFDE-FB66-C5A22DD0CA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A0DDCB4-B84F-7C07-F5B1-87DD96BC6797}"/>
              </a:ext>
            </a:extLst>
          </p:cNvPr>
          <p:cNvSpPr txBox="1"/>
          <p:nvPr/>
        </p:nvSpPr>
        <p:spPr>
          <a:xfrm>
            <a:off x="239349" y="119395"/>
            <a:ext cx="9626600" cy="646331"/>
          </a:xfrm>
          <a:prstGeom prst="rect">
            <a:avLst/>
          </a:prstGeom>
          <a:noFill/>
        </p:spPr>
        <p:txBody>
          <a:bodyPr>
            <a:spAutoFit/>
          </a:bodyPr>
          <a:lstStyle/>
          <a:p>
            <a:pPr defTabSz="1219170">
              <a:defRPr/>
            </a:pPr>
            <a:r>
              <a:rPr lang="en-GB" sz="3600" b="1" kern="0" dirty="0">
                <a:solidFill>
                  <a:srgbClr val="002060"/>
                </a:solidFill>
                <a:latin typeface="Calibri" panose="020F0502020204030204" pitchFamily="34" charset="0"/>
                <a:ea typeface="Calibri" panose="020F0502020204030204" pitchFamily="34" charset="0"/>
                <a:cs typeface="Calibri" panose="020F0502020204030204" pitchFamily="34" charset="0"/>
              </a:rPr>
              <a:t>Neighbourhood Health Services</a:t>
            </a:r>
            <a:endParaRPr lang="en-GB" alt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B793E031-D1A4-90A5-0FA2-EB03AD1EFF8A}"/>
              </a:ext>
            </a:extLst>
          </p:cNvPr>
          <p:cNvSpPr txBox="1">
            <a:spLocks/>
          </p:cNvSpPr>
          <p:nvPr/>
        </p:nvSpPr>
        <p:spPr>
          <a:xfrm>
            <a:off x="368017" y="704170"/>
            <a:ext cx="6555297" cy="441649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fontAlgn="base">
              <a:spcBef>
                <a:spcPts val="0"/>
              </a:spcBef>
              <a:buNone/>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Neighbourhood Health Services are a key component of the 10 Year Health Plan.</a:t>
            </a:r>
          </a:p>
          <a:p>
            <a:pPr marL="0" lvl="0" indent="0" fontAlgn="base">
              <a:spcBef>
                <a:spcPts val="0"/>
              </a:spcBef>
              <a:buNone/>
            </a:pPr>
            <a:endPar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fontAlgn="base">
              <a:spcBef>
                <a:spcPts val="0"/>
              </a:spcBef>
              <a:buNone/>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aim is to “create healthier communities, helping people of all ages live healthy, active and independent lives for as long as possible while improving their experience of health and social care” through better connecting health services and health and social care services and optimising health and care resource.</a:t>
            </a:r>
          </a:p>
          <a:p>
            <a:pPr marL="0" lvl="0" indent="0" fontAlgn="base">
              <a:spcBef>
                <a:spcPts val="0"/>
              </a:spcBef>
              <a:buNone/>
            </a:pPr>
            <a:endPar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fontAlgn="base">
              <a:spcBef>
                <a:spcPts val="0"/>
              </a:spcBef>
              <a:buNone/>
            </a:pP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It is a key element of the ‘three left shifts”</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lvl="0" indent="0" fontAlgn="base">
              <a:spcBef>
                <a:spcPts val="0"/>
              </a:spcBef>
              <a:buNone/>
            </a:pPr>
            <a:endPar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Bef>
                <a:spcPts val="0"/>
              </a:spcBef>
              <a:buClr>
                <a:srgbClr val="005EB8"/>
              </a:buClr>
              <a:buFont typeface="Symbol" panose="05050102010706020507" pitchFamily="18" charset="2"/>
              <a:buChar cha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hospital to community</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providing better care close to or in people’s own homes, helping them to maintain their independence for as long as possible, only using hospitals when it is clinically necessary for their care </a:t>
            </a:r>
          </a:p>
          <a:p>
            <a:pPr marL="342900" lvl="0" indent="-342900">
              <a:spcBef>
                <a:spcPts val="0"/>
              </a:spcBef>
              <a:buClr>
                <a:srgbClr val="005EB8"/>
              </a:buClr>
              <a:buFont typeface="Symbol" panose="05050102010706020507" pitchFamily="18" charset="2"/>
              <a:buChar cha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treatment to prevention</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promoting health literacy, supporting early intervention and reducing health deterioration or avoidable exacerbations of ill health </a:t>
            </a:r>
          </a:p>
          <a:p>
            <a:pPr marL="342900" lvl="0" indent="-342900">
              <a:spcBef>
                <a:spcPts val="0"/>
              </a:spcBef>
              <a:buClr>
                <a:srgbClr val="005EB8"/>
              </a:buClr>
              <a:buFont typeface="Symbol" panose="05050102010706020507" pitchFamily="18" charset="2"/>
              <a:buChar char=""/>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from analogue to digital</a:t>
            </a:r>
            <a:r>
              <a:rPr lang="en-GB" sz="16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greater use of digital infrastructure and solutions to improve care</a:t>
            </a:r>
          </a:p>
          <a:p>
            <a:pPr marL="342900" lvl="0" indent="-342900">
              <a:spcBef>
                <a:spcPts val="0"/>
              </a:spcBef>
              <a:buClr>
                <a:srgbClr val="005EB8"/>
              </a:buClr>
              <a:buFont typeface="Symbol" panose="05050102010706020507" pitchFamily="18" charset="2"/>
              <a:buChar char=""/>
            </a:pPr>
            <a:endPar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fontAlgn="base">
              <a:spcBef>
                <a:spcPts val="0"/>
              </a:spcBef>
              <a:buNone/>
            </a:pPr>
            <a:r>
              <a:rPr lang="en-GB" sz="1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10 Year Health plan can be found here: </a:t>
            </a:r>
            <a:r>
              <a:rPr lang="en-GB" sz="1600" u="sng"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10 Year Health Plan</a:t>
            </a:r>
            <a:br>
              <a:rPr lang="en-GB" sz="1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en-GB"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42F187C-4A5F-4B3A-CB82-CBB15E4A3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599" y="1858055"/>
            <a:ext cx="4227830" cy="4295775"/>
          </a:xfrm>
          <a:prstGeom prst="rect">
            <a:avLst/>
          </a:prstGeom>
        </p:spPr>
      </p:pic>
      <p:sp>
        <p:nvSpPr>
          <p:cNvPr id="5" name="TextBox 4">
            <a:extLst>
              <a:ext uri="{FF2B5EF4-FFF2-40B4-BE49-F238E27FC236}">
                <a16:creationId xmlns:a16="http://schemas.microsoft.com/office/drawing/2014/main" id="{76964036-C3A9-6FAA-BCD4-0295B6B2938D}"/>
              </a:ext>
            </a:extLst>
          </p:cNvPr>
          <p:cNvSpPr txBox="1"/>
          <p:nvPr/>
        </p:nvSpPr>
        <p:spPr>
          <a:xfrm>
            <a:off x="7739742" y="1293128"/>
            <a:ext cx="3331029" cy="369332"/>
          </a:xfrm>
          <a:prstGeom prst="rect">
            <a:avLst/>
          </a:prstGeom>
          <a:noFill/>
        </p:spPr>
        <p:txBody>
          <a:bodyPr wrap="square" rtlCol="0">
            <a:spAutoFit/>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Visual of the aims 5 to 10 years</a:t>
            </a:r>
          </a:p>
        </p:txBody>
      </p:sp>
    </p:spTree>
    <p:extLst>
      <p:ext uri="{BB962C8B-B14F-4D97-AF65-F5344CB8AC3E}">
        <p14:creationId xmlns:p14="http://schemas.microsoft.com/office/powerpoint/2010/main" val="292686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BAC75B-FBA0-752F-534E-1CE81FC2EA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F365C5-7BDA-8DCE-CCE1-829D88AF0CBC}"/>
              </a:ext>
            </a:extLst>
          </p:cNvPr>
          <p:cNvSpPr>
            <a:spLocks noGrp="1"/>
          </p:cNvSpPr>
          <p:nvPr>
            <p:ph type="title"/>
          </p:nvPr>
        </p:nvSpPr>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Neighbourhood health services include:</a:t>
            </a:r>
          </a:p>
        </p:txBody>
      </p:sp>
      <p:sp>
        <p:nvSpPr>
          <p:cNvPr id="4" name="Slide Number Placeholder 3">
            <a:extLst>
              <a:ext uri="{FF2B5EF4-FFF2-40B4-BE49-F238E27FC236}">
                <a16:creationId xmlns:a16="http://schemas.microsoft.com/office/drawing/2014/main" id="{937A9E0F-A941-772A-F16A-C3A88D3DA6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aphicFrame>
        <p:nvGraphicFramePr>
          <p:cNvPr id="7" name="Diagram 6">
            <a:extLst>
              <a:ext uri="{FF2B5EF4-FFF2-40B4-BE49-F238E27FC236}">
                <a16:creationId xmlns:a16="http://schemas.microsoft.com/office/drawing/2014/main" id="{95B53CA4-B196-070F-8A36-E40AC58D2865}"/>
              </a:ext>
            </a:extLst>
          </p:cNvPr>
          <p:cNvGraphicFramePr/>
          <p:nvPr>
            <p:extLst>
              <p:ext uri="{D42A27DB-BD31-4B8C-83A1-F6EECF244321}">
                <p14:modId xmlns:p14="http://schemas.microsoft.com/office/powerpoint/2010/main" val="976335252"/>
              </p:ext>
            </p:extLst>
          </p:nvPr>
        </p:nvGraphicFramePr>
        <p:xfrm>
          <a:off x="832915" y="1635565"/>
          <a:ext cx="10522739" cy="3088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5B2BB292-4598-99E5-65DD-BA350235D40D}"/>
              </a:ext>
            </a:extLst>
          </p:cNvPr>
          <p:cNvSpPr txBox="1"/>
          <p:nvPr/>
        </p:nvSpPr>
        <p:spPr>
          <a:xfrm>
            <a:off x="832915" y="5142952"/>
            <a:ext cx="10522739" cy="707886"/>
          </a:xfrm>
          <a:prstGeom prst="rect">
            <a:avLst/>
          </a:prstGeom>
          <a:noFill/>
          <a:ln>
            <a:solidFill>
              <a:schemeClr val="accent1"/>
            </a:solidFill>
          </a:ln>
        </p:spPr>
        <p:txBody>
          <a:bodyPr wrap="square" rtlCol="0">
            <a:spAutoFit/>
          </a:bodyPr>
          <a:lstStyle/>
          <a:p>
            <a:r>
              <a:rPr lang="en-GB" sz="2000" dirty="0">
                <a:latin typeface="Calibri" panose="020F0502020204030204" pitchFamily="34" charset="0"/>
                <a:ea typeface="Calibri" panose="020F0502020204030204" pitchFamily="34" charset="0"/>
                <a:cs typeface="Calibri" panose="020F0502020204030204" pitchFamily="34" charset="0"/>
              </a:rPr>
              <a:t>We are adding </a:t>
            </a:r>
            <a:r>
              <a:rPr lang="en-GB" sz="2000" b="1" dirty="0">
                <a:solidFill>
                  <a:srgbClr val="002060"/>
                </a:solidFill>
                <a:latin typeface="Calibri" panose="020F0502020204030204" pitchFamily="34" charset="0"/>
                <a:ea typeface="Calibri" panose="020F0502020204030204" pitchFamily="34" charset="0"/>
                <a:cs typeface="Calibri" panose="020F0502020204030204" pitchFamily="34" charset="0"/>
              </a:rPr>
              <a:t>community engagement, data, finance, and leadership development </a:t>
            </a:r>
            <a:r>
              <a:rPr lang="en-GB" sz="2000" dirty="0">
                <a:latin typeface="Calibri" panose="020F0502020204030204" pitchFamily="34" charset="0"/>
                <a:ea typeface="Calibri" panose="020F0502020204030204" pitchFamily="34" charset="0"/>
                <a:cs typeface="Calibri" panose="020F0502020204030204" pitchFamily="34" charset="0"/>
              </a:rPr>
              <a:t>to the nationally required components</a:t>
            </a:r>
          </a:p>
        </p:txBody>
      </p:sp>
    </p:spTree>
    <p:extLst>
      <p:ext uri="{BB962C8B-B14F-4D97-AF65-F5344CB8AC3E}">
        <p14:creationId xmlns:p14="http://schemas.microsoft.com/office/powerpoint/2010/main" val="37818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79BCAD-5B9E-8297-74FB-86A918C47D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B4C2C3-24B0-9F8E-0908-52A644321D7B}"/>
              </a:ext>
            </a:extLst>
          </p:cNvPr>
          <p:cNvSpPr>
            <a:spLocks noGrp="1"/>
          </p:cNvSpPr>
          <p:nvPr>
            <p:ph type="title"/>
          </p:nvPr>
        </p:nvSpPr>
        <p:spPr>
          <a:xfrm>
            <a:off x="431999" y="432908"/>
            <a:ext cx="11324572" cy="939182"/>
          </a:xfrm>
        </p:spPr>
        <p:txBody>
          <a:bodyPr vert="horz" lIns="0" tIns="0" rIns="0" bIns="0" rtlCol="0" anchor="t" anchorCtr="0">
            <a:normAutofit/>
          </a:bodyPr>
          <a:lstStyle/>
          <a:p>
            <a:r>
              <a:rPr lang="en-US" b="1" dirty="0" err="1">
                <a:solidFill>
                  <a:srgbClr val="002060"/>
                </a:solidFill>
                <a:latin typeface="Calibri" panose="020F0502020204030204" pitchFamily="34" charset="0"/>
                <a:ea typeface="Calibri" panose="020F0502020204030204" pitchFamily="34" charset="0"/>
                <a:cs typeface="Calibri" panose="020F0502020204030204" pitchFamily="34" charset="0"/>
              </a:rPr>
              <a:t>N</a:t>
            </a:r>
            <a:r>
              <a:rPr lang="en-US" b="1" i="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eighbourhood</a:t>
            </a:r>
            <a:r>
              <a:rPr lang="en-US" b="1" i="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Health </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V</a:t>
            </a:r>
            <a:r>
              <a:rPr lang="en-US" b="1" i="0" kern="1200" dirty="0">
                <a:solidFill>
                  <a:srgbClr val="002060"/>
                </a:solidFill>
                <a:latin typeface="Calibri" panose="020F0502020204030204" pitchFamily="34" charset="0"/>
                <a:ea typeface="Calibri" panose="020F0502020204030204" pitchFamily="34" charset="0"/>
                <a:cs typeface="Calibri" panose="020F0502020204030204" pitchFamily="34" charset="0"/>
              </a:rPr>
              <a:t>ision (draft)</a:t>
            </a:r>
          </a:p>
        </p:txBody>
      </p:sp>
      <p:pic>
        <p:nvPicPr>
          <p:cNvPr id="5" name="Picture 4" descr="A group of people holding medical items&#10;&#10;AI-generated content may be incorrect.">
            <a:extLst>
              <a:ext uri="{FF2B5EF4-FFF2-40B4-BE49-F238E27FC236}">
                <a16:creationId xmlns:a16="http://schemas.microsoft.com/office/drawing/2014/main" id="{34C825D5-D470-1F03-62C4-9F3CFCB05B4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5923" y="1820849"/>
            <a:ext cx="5212152" cy="4169722"/>
          </a:xfrm>
          <a:prstGeom prst="rect">
            <a:avLst/>
          </a:prstGeom>
          <a:noFill/>
        </p:spPr>
      </p:pic>
      <p:sp>
        <p:nvSpPr>
          <p:cNvPr id="2" name="Text Placeholder 2">
            <a:extLst>
              <a:ext uri="{FF2B5EF4-FFF2-40B4-BE49-F238E27FC236}">
                <a16:creationId xmlns:a16="http://schemas.microsoft.com/office/drawing/2014/main" id="{CF066955-48C9-AD3F-6E0F-8FEA434AB136}"/>
              </a:ext>
            </a:extLst>
          </p:cNvPr>
          <p:cNvSpPr txBox="1">
            <a:spLocks/>
          </p:cNvSpPr>
          <p:nvPr/>
        </p:nvSpPr>
        <p:spPr>
          <a:xfrm>
            <a:off x="6356571" y="1820849"/>
            <a:ext cx="5400000" cy="4169722"/>
          </a:xfrm>
          <a:prstGeom prst="rect">
            <a:avLst/>
          </a:prstGeom>
        </p:spPr>
        <p:txBody>
          <a:bodyPr vert="horz" lIns="0" tIns="0" rIns="0" bIns="0" rtlCol="0">
            <a:noAutofit/>
          </a:bodyPr>
          <a:lstStyle>
            <a:lvl1pPr marL="342900" marR="0" indent="-342900" algn="l" defTabSz="914400" rtl="0" eaLnBrk="1" fontAlgn="auto" latinLnBrk="0" hangingPunct="1">
              <a:lnSpc>
                <a:spcPct val="90000"/>
              </a:lnSpc>
              <a:spcBef>
                <a:spcPts val="1000"/>
              </a:spcBef>
              <a:spcAft>
                <a:spcPts val="0"/>
              </a:spcAft>
              <a:buClr>
                <a:schemeClr val="accent2"/>
              </a:buClr>
              <a:buSzTx/>
              <a:buFont typeface="Wingdings" pitchFamily="2" charset="2"/>
              <a:buChar char="Ø"/>
              <a:tabLst/>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Ø"/>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itchFamily="2" charset="2"/>
              <a:buChar char="Ø"/>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itchFamily="2" charset="2"/>
              <a:buChar char="Ø"/>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ea typeface="Calibri" panose="020F0502020204030204" pitchFamily="34" charset="0"/>
                <a:cs typeface="Calibri" panose="020F0502020204030204" pitchFamily="34" charset="0"/>
              </a:rPr>
              <a:t>Residents in Berks West, will be enabled to improve their health and wellbeing holistically via world class </a:t>
            </a:r>
            <a:r>
              <a:rPr lang="en-US" dirty="0" err="1">
                <a:latin typeface="Calibri" panose="020F0502020204030204" pitchFamily="34" charset="0"/>
                <a:ea typeface="Calibri" panose="020F0502020204030204" pitchFamily="34" charset="0"/>
                <a:cs typeface="Calibri" panose="020F0502020204030204" pitchFamily="34" charset="0"/>
              </a:rPr>
              <a:t>neighbourhood</a:t>
            </a:r>
            <a:r>
              <a:rPr lang="en-US" dirty="0">
                <a:latin typeface="Calibri" panose="020F0502020204030204" pitchFamily="34" charset="0"/>
                <a:ea typeface="Calibri" panose="020F0502020204030204" pitchFamily="34" charset="0"/>
                <a:cs typeface="Calibri" panose="020F0502020204030204" pitchFamily="34" charset="0"/>
              </a:rPr>
              <a:t> based care. Focused on the whole person, a prevention-</a:t>
            </a:r>
            <a:r>
              <a:rPr lang="en-US" dirty="0" err="1">
                <a:latin typeface="Calibri" panose="020F0502020204030204" pitchFamily="34" charset="0"/>
                <a:ea typeface="Calibri" panose="020F0502020204030204" pitchFamily="34" charset="0"/>
                <a:cs typeface="Calibri" panose="020F0502020204030204" pitchFamily="34" charset="0"/>
              </a:rPr>
              <a:t>centred</a:t>
            </a:r>
            <a:r>
              <a:rPr lang="en-US" dirty="0">
                <a:latin typeface="Calibri" panose="020F0502020204030204" pitchFamily="34" charset="0"/>
                <a:ea typeface="Calibri" panose="020F0502020204030204" pitchFamily="34" charset="0"/>
                <a:cs typeface="Calibri" panose="020F0502020204030204" pitchFamily="34" charset="0"/>
              </a:rPr>
              <a:t> approach supporting seamless access to care, rooted in communities.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Holistic health &amp; wellbeing for residents</a:t>
            </a:r>
          </a:p>
          <a:p>
            <a:r>
              <a:rPr lang="en-US" dirty="0">
                <a:latin typeface="Calibri" panose="020F0502020204030204" pitchFamily="34" charset="0"/>
                <a:ea typeface="Calibri" panose="020F0502020204030204" pitchFamily="34" charset="0"/>
                <a:cs typeface="Calibri" panose="020F0502020204030204" pitchFamily="34" charset="0"/>
              </a:rPr>
              <a:t>World-class </a:t>
            </a:r>
            <a:r>
              <a:rPr lang="en-US" dirty="0" err="1">
                <a:latin typeface="Calibri" panose="020F0502020204030204" pitchFamily="34" charset="0"/>
                <a:ea typeface="Calibri" panose="020F0502020204030204" pitchFamily="34" charset="0"/>
                <a:cs typeface="Calibri" panose="020F0502020204030204" pitchFamily="34" charset="0"/>
              </a:rPr>
              <a:t>neighbourhood</a:t>
            </a:r>
            <a:r>
              <a:rPr lang="en-US" dirty="0">
                <a:latin typeface="Calibri" panose="020F0502020204030204" pitchFamily="34" charset="0"/>
                <a:ea typeface="Calibri" panose="020F0502020204030204" pitchFamily="34" charset="0"/>
                <a:cs typeface="Calibri" panose="020F0502020204030204" pitchFamily="34" charset="0"/>
              </a:rPr>
              <a:t> care</a:t>
            </a:r>
          </a:p>
          <a:p>
            <a:r>
              <a:rPr lang="en-US" dirty="0">
                <a:latin typeface="Calibri" panose="020F0502020204030204" pitchFamily="34" charset="0"/>
                <a:ea typeface="Calibri" panose="020F0502020204030204" pitchFamily="34" charset="0"/>
                <a:cs typeface="Calibri" panose="020F0502020204030204" pitchFamily="34" charset="0"/>
              </a:rPr>
              <a:t>Prevention-</a:t>
            </a:r>
            <a:r>
              <a:rPr lang="en-US" dirty="0" err="1">
                <a:latin typeface="Calibri" panose="020F0502020204030204" pitchFamily="34" charset="0"/>
                <a:ea typeface="Calibri" panose="020F0502020204030204" pitchFamily="34" charset="0"/>
                <a:cs typeface="Calibri" panose="020F0502020204030204" pitchFamily="34" charset="0"/>
              </a:rPr>
              <a:t>centred</a:t>
            </a:r>
            <a:r>
              <a:rPr lang="en-US" dirty="0">
                <a:latin typeface="Calibri" panose="020F0502020204030204" pitchFamily="34" charset="0"/>
                <a:ea typeface="Calibri" panose="020F0502020204030204" pitchFamily="34" charset="0"/>
                <a:cs typeface="Calibri" panose="020F0502020204030204" pitchFamily="34" charset="0"/>
              </a:rPr>
              <a:t>, de-</a:t>
            </a:r>
            <a:r>
              <a:rPr lang="en-US" dirty="0" err="1">
                <a:latin typeface="Calibri" panose="020F0502020204030204" pitchFamily="34" charset="0"/>
                <a:ea typeface="Calibri" panose="020F0502020204030204" pitchFamily="34" charset="0"/>
                <a:cs typeface="Calibri" panose="020F0502020204030204" pitchFamily="34" charset="0"/>
              </a:rPr>
              <a:t>medicalised</a:t>
            </a:r>
            <a:r>
              <a:rPr lang="en-US" dirty="0">
                <a:latin typeface="Calibri" panose="020F0502020204030204" pitchFamily="34" charset="0"/>
                <a:ea typeface="Calibri" panose="020F0502020204030204" pitchFamily="34" charset="0"/>
                <a:cs typeface="Calibri" panose="020F0502020204030204" pitchFamily="34" charset="0"/>
              </a:rPr>
              <a:t> approach</a:t>
            </a:r>
          </a:p>
          <a:p>
            <a:r>
              <a:rPr lang="en-US" dirty="0">
                <a:latin typeface="Calibri" panose="020F0502020204030204" pitchFamily="34" charset="0"/>
                <a:ea typeface="Calibri" panose="020F0502020204030204" pitchFamily="34" charset="0"/>
                <a:cs typeface="Calibri" panose="020F0502020204030204" pitchFamily="34" charset="0"/>
              </a:rPr>
              <a:t>Seamless, community-rooted services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838B4C8-6C9A-FB01-E5EE-86D83A471B35}"/>
              </a:ext>
            </a:extLst>
          </p:cNvPr>
          <p:cNvSpPr>
            <a:spLocks noGrp="1"/>
          </p:cNvSpPr>
          <p:nvPr>
            <p:ph type="sldNum" sz="quarter" idx="4"/>
          </p:nvPr>
        </p:nvSpPr>
        <p:spPr>
          <a:xfrm>
            <a:off x="7910478" y="6422572"/>
            <a:ext cx="3846093" cy="435428"/>
          </a:xfrm>
        </p:spPr>
        <p:txBody>
          <a:bodyPr vert="horz" lIns="0" tIns="0" rIns="0" bIns="0" rtlCol="0" anchor="ctr">
            <a:normAutofit/>
          </a:bodyPr>
          <a:lstStyle/>
          <a:p>
            <a:pPr marR="0" lvl="0" indent="0" fontAlgn="auto">
              <a:spcBef>
                <a:spcPts val="0"/>
              </a:spcBef>
              <a:spcAft>
                <a:spcPts val="600"/>
              </a:spcAft>
              <a:buClrTx/>
              <a:buSzTx/>
              <a:buFontTx/>
              <a:buNone/>
              <a:tabLst/>
              <a:defRPr/>
            </a:pPr>
            <a:fld id="{E37164D7-9B6A-1C43-ACF7-FB85B36CD2BA}" type="slidenum">
              <a:rPr kumimoji="0" lang="en-US" u="none" strike="noStrike" cap="none" spc="0" normalizeH="0" baseline="0" noProof="0" smtClean="0">
                <a:ln>
                  <a:noFill/>
                </a:ln>
                <a:effectLst/>
                <a:uLnTx/>
                <a:uFillTx/>
              </a:rPr>
              <a:pPr marR="0" lvl="0" indent="0" fontAlgn="auto">
                <a:spcBef>
                  <a:spcPts val="0"/>
                </a:spcBef>
                <a:spcAft>
                  <a:spcPts val="600"/>
                </a:spcAft>
                <a:buClrTx/>
                <a:buSzTx/>
                <a:buFontTx/>
                <a:buNone/>
                <a:tabLst/>
                <a:defRPr/>
              </a:pPr>
              <a:t>4</a:t>
            </a:fld>
            <a:endParaRPr kumimoji="0" lang="en-US" u="none" strike="noStrike" cap="none" spc="0" normalizeH="0" baseline="0" noProof="0">
              <a:ln>
                <a:noFill/>
              </a:ln>
              <a:effectLst/>
              <a:uLnTx/>
              <a:uFillTx/>
            </a:endParaRPr>
          </a:p>
        </p:txBody>
      </p:sp>
      <p:sp>
        <p:nvSpPr>
          <p:cNvPr id="10" name="Footer Placeholder 5">
            <a:extLst>
              <a:ext uri="{FF2B5EF4-FFF2-40B4-BE49-F238E27FC236}">
                <a16:creationId xmlns:a16="http://schemas.microsoft.com/office/drawing/2014/main" id="{4517AB25-1CAC-C41A-C528-DF9CDEF01010}"/>
              </a:ext>
            </a:extLst>
          </p:cNvPr>
          <p:cNvSpPr>
            <a:spLocks noGrp="1"/>
          </p:cNvSpPr>
          <p:nvPr>
            <p:ph type="ftr" sz="quarter" idx="3"/>
          </p:nvPr>
        </p:nvSpPr>
        <p:spPr>
          <a:xfrm>
            <a:off x="431999" y="6425091"/>
            <a:ext cx="2562073" cy="432909"/>
          </a:xfrm>
        </p:spPr>
        <p:txBody>
          <a:bodyPr/>
          <a:lstStyle/>
          <a:p>
            <a:pPr>
              <a:spcAft>
                <a:spcPts val="600"/>
              </a:spcAft>
            </a:pPr>
            <a:r>
              <a:rPr lang="en-GB"/>
              <a:t>Personalised Care Training</a:t>
            </a:r>
          </a:p>
        </p:txBody>
      </p:sp>
    </p:spTree>
    <p:extLst>
      <p:ext uri="{BB962C8B-B14F-4D97-AF65-F5344CB8AC3E}">
        <p14:creationId xmlns:p14="http://schemas.microsoft.com/office/powerpoint/2010/main" val="17146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9DE04-F82D-1887-3D2F-F62748BEF9A4}"/>
              </a:ext>
            </a:extLst>
          </p:cNvPr>
          <p:cNvSpPr>
            <a:spLocks noGrp="1"/>
          </p:cNvSpPr>
          <p:nvPr>
            <p:ph type="title"/>
          </p:nvPr>
        </p:nvSpPr>
        <p:spPr>
          <a:xfrm>
            <a:off x="331165" y="536357"/>
            <a:ext cx="11324572" cy="939182"/>
          </a:xfrm>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How neighbourhood working benefits people</a:t>
            </a:r>
          </a:p>
        </p:txBody>
      </p:sp>
      <p:sp>
        <p:nvSpPr>
          <p:cNvPr id="4" name="Slide Number Placeholder 3">
            <a:extLst>
              <a:ext uri="{FF2B5EF4-FFF2-40B4-BE49-F238E27FC236}">
                <a16:creationId xmlns:a16="http://schemas.microsoft.com/office/drawing/2014/main" id="{BBC97996-3079-1FED-C720-F9773D9CF15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9779971C-4A2A-6F5D-3A6E-FEBC9AEA0220}"/>
              </a:ext>
            </a:extLst>
          </p:cNvPr>
          <p:cNvGrpSpPr/>
          <p:nvPr/>
        </p:nvGrpSpPr>
        <p:grpSpPr>
          <a:xfrm>
            <a:off x="3986545" y="1327183"/>
            <a:ext cx="4218912" cy="4218910"/>
            <a:chOff x="3327400" y="622300"/>
            <a:chExt cx="5537200" cy="5537200"/>
          </a:xfrm>
        </p:grpSpPr>
        <p:sp>
          <p:nvSpPr>
            <p:cNvPr id="5" name="Block Arc 4">
              <a:extLst>
                <a:ext uri="{FF2B5EF4-FFF2-40B4-BE49-F238E27FC236}">
                  <a16:creationId xmlns:a16="http://schemas.microsoft.com/office/drawing/2014/main" id="{B44B4EBF-99F6-DA2C-94A4-1C2FBFD3F255}"/>
                </a:ext>
              </a:extLst>
            </p:cNvPr>
            <p:cNvSpPr/>
            <p:nvPr/>
          </p:nvSpPr>
          <p:spPr>
            <a:xfrm>
              <a:off x="3327400" y="622300"/>
              <a:ext cx="5537200" cy="5537200"/>
            </a:xfrm>
            <a:prstGeom prst="blockArc">
              <a:avLst>
                <a:gd name="adj1" fmla="val 6691839"/>
                <a:gd name="adj2" fmla="val 17440758"/>
                <a:gd name="adj3" fmla="val 31138"/>
              </a:avLst>
            </a:prstGeom>
            <a:solidFill>
              <a:srgbClr val="EA4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Block Arc 5">
              <a:extLst>
                <a:ext uri="{FF2B5EF4-FFF2-40B4-BE49-F238E27FC236}">
                  <a16:creationId xmlns:a16="http://schemas.microsoft.com/office/drawing/2014/main" id="{0046BFCF-71A9-9579-F331-AE45C874CEBA}"/>
                </a:ext>
              </a:extLst>
            </p:cNvPr>
            <p:cNvSpPr/>
            <p:nvPr/>
          </p:nvSpPr>
          <p:spPr>
            <a:xfrm>
              <a:off x="3327400" y="622300"/>
              <a:ext cx="5537200" cy="5537200"/>
            </a:xfrm>
            <a:prstGeom prst="blockArc">
              <a:avLst>
                <a:gd name="adj1" fmla="val 17322136"/>
                <a:gd name="adj2" fmla="val 6692613"/>
                <a:gd name="adj3" fmla="val 13201"/>
              </a:avLst>
            </a:prstGeom>
            <a:solidFill>
              <a:srgbClr val="506FDE"/>
            </a:solidFill>
            <a:ln>
              <a:noFill/>
            </a:ln>
            <a:effectLst>
              <a:outerShdw blurRad="50800" dist="38100" dir="13500000" algn="br" rotWithShape="0">
                <a:schemeClr val="tx1">
                  <a:lumMod val="85000"/>
                  <a:lumOff val="1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6617663-EEF8-6F26-D3E4-EE37B908AAB1}"/>
                </a:ext>
              </a:extLst>
            </p:cNvPr>
            <p:cNvSpPr/>
            <p:nvPr/>
          </p:nvSpPr>
          <p:spPr>
            <a:xfrm>
              <a:off x="3605950" y="900850"/>
              <a:ext cx="4980100" cy="4980100"/>
            </a:xfrm>
            <a:prstGeom prst="ellipse">
              <a:avLst/>
            </a:prstGeom>
            <a:solidFill>
              <a:schemeClr val="bg1"/>
            </a:solidFill>
            <a:ln>
              <a:noFill/>
            </a:ln>
            <a:effectLst>
              <a:innerShdw blurRad="165100">
                <a:schemeClr val="bg2">
                  <a:lumMod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5F3E8BD9-BACF-6F06-28FE-8B0805AADA1B}"/>
                </a:ext>
              </a:extLst>
            </p:cNvPr>
            <p:cNvSpPr/>
            <p:nvPr/>
          </p:nvSpPr>
          <p:spPr>
            <a:xfrm>
              <a:off x="3767223" y="1081173"/>
              <a:ext cx="4657554" cy="4657554"/>
            </a:xfrm>
            <a:prstGeom prst="ellipse">
              <a:avLst/>
            </a:prstGeom>
            <a:solidFill>
              <a:schemeClr val="bg1"/>
            </a:solidFill>
            <a:ln>
              <a:solidFill>
                <a:schemeClr val="bg1">
                  <a:lumMod val="95000"/>
                </a:schemeClr>
              </a:solidFill>
            </a:ln>
            <a:effectLst>
              <a:outerShdw blurRad="101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2F458BA1-D752-8F18-8254-DEEA3214A2E0}"/>
                </a:ext>
              </a:extLst>
            </p:cNvPr>
            <p:cNvSpPr/>
            <p:nvPr/>
          </p:nvSpPr>
          <p:spPr>
            <a:xfrm>
              <a:off x="3767223" y="1081173"/>
              <a:ext cx="4657554" cy="4657554"/>
            </a:xfrm>
            <a:prstGeom prst="ellipse">
              <a:avLst/>
            </a:prstGeom>
            <a:solidFill>
              <a:schemeClr val="bg1"/>
            </a:solidFill>
            <a:ln>
              <a:solidFill>
                <a:schemeClr val="bg1">
                  <a:lumMod val="95000"/>
                </a:schemeClr>
              </a:solidFill>
            </a:ln>
            <a:effectLst>
              <a:outerShdw blurRad="127000" dist="38100" dir="13500000" algn="b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36926480-62EA-AA17-DD0B-31F1FE6DADC3}"/>
                </a:ext>
              </a:extLst>
            </p:cNvPr>
            <p:cNvSpPr/>
            <p:nvPr/>
          </p:nvSpPr>
          <p:spPr>
            <a:xfrm rot="1232327">
              <a:off x="5946106" y="1892200"/>
              <a:ext cx="1355672" cy="3644636"/>
            </a:xfrm>
            <a:custGeom>
              <a:avLst/>
              <a:gdLst>
                <a:gd name="connsiteX0" fmla="*/ 0 w 2079036"/>
                <a:gd name="connsiteY0" fmla="*/ 0 h 3644636"/>
                <a:gd name="connsiteX1" fmla="*/ 1555299 w 2079036"/>
                <a:gd name="connsiteY1" fmla="*/ 0 h 3644636"/>
                <a:gd name="connsiteX2" fmla="*/ 1711748 w 2079036"/>
                <a:gd name="connsiteY2" fmla="*/ 149714 h 3644636"/>
                <a:gd name="connsiteX3" fmla="*/ 1983972 w 2079036"/>
                <a:gd name="connsiteY3" fmla="*/ 500865 h 3644636"/>
                <a:gd name="connsiteX4" fmla="*/ 2079036 w 2079036"/>
                <a:gd name="connsiteY4" fmla="*/ 670850 h 3644636"/>
                <a:gd name="connsiteX5" fmla="*/ 2031283 w 2079036"/>
                <a:gd name="connsiteY5" fmla="*/ 2825660 h 3644636"/>
                <a:gd name="connsiteX6" fmla="*/ 1957235 w 2079036"/>
                <a:gd name="connsiteY6" fmla="*/ 2949101 h 3644636"/>
                <a:gd name="connsiteX7" fmla="*/ 1273544 w 2079036"/>
                <a:gd name="connsiteY7" fmla="*/ 3618551 h 3644636"/>
                <a:gd name="connsiteX8" fmla="*/ 1226902 w 2079036"/>
                <a:gd name="connsiteY8" fmla="*/ 3644636 h 3644636"/>
                <a:gd name="connsiteX9" fmla="*/ 0 w 2079036"/>
                <a:gd name="connsiteY9" fmla="*/ 3644636 h 364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9036" h="3644636">
                  <a:moveTo>
                    <a:pt x="0" y="0"/>
                  </a:moveTo>
                  <a:lnTo>
                    <a:pt x="1555299" y="0"/>
                  </a:lnTo>
                  <a:lnTo>
                    <a:pt x="1711748" y="149714"/>
                  </a:lnTo>
                  <a:cubicBezTo>
                    <a:pt x="1812752" y="256279"/>
                    <a:pt x="1904144" y="373625"/>
                    <a:pt x="1983972" y="500865"/>
                  </a:cubicBezTo>
                  <a:lnTo>
                    <a:pt x="2079036" y="670850"/>
                  </a:lnTo>
                  <a:lnTo>
                    <a:pt x="2031283" y="2825660"/>
                  </a:lnTo>
                  <a:lnTo>
                    <a:pt x="1957235" y="2949101"/>
                  </a:lnTo>
                  <a:cubicBezTo>
                    <a:pt x="1782875" y="3213971"/>
                    <a:pt x="1551883" y="3443926"/>
                    <a:pt x="1273544" y="3618551"/>
                  </a:cubicBezTo>
                  <a:lnTo>
                    <a:pt x="1226902" y="3644636"/>
                  </a:lnTo>
                  <a:lnTo>
                    <a:pt x="0" y="3644636"/>
                  </a:lnTo>
                  <a:close/>
                </a:path>
              </a:pathLst>
            </a:custGeom>
            <a:solidFill>
              <a:schemeClr val="bg1"/>
            </a:solidFill>
            <a:ln>
              <a:noFill/>
            </a:ln>
            <a:effectLst>
              <a:outerShdw blurRad="368300" dist="38100" dir="13500000" algn="br"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62C3E627-A50C-DC47-DCA7-679BB881761A}"/>
                </a:ext>
              </a:extLst>
            </p:cNvPr>
            <p:cNvSpPr/>
            <p:nvPr/>
          </p:nvSpPr>
          <p:spPr>
            <a:xfrm rot="1232327">
              <a:off x="5940009" y="1609631"/>
              <a:ext cx="1795798" cy="4322268"/>
            </a:xfrm>
            <a:custGeom>
              <a:avLst/>
              <a:gdLst>
                <a:gd name="connsiteX0" fmla="*/ 0 w 1795798"/>
                <a:gd name="connsiteY0" fmla="*/ 0 h 4322268"/>
                <a:gd name="connsiteX1" fmla="*/ 985830 w 1795798"/>
                <a:gd name="connsiteY1" fmla="*/ 0 h 4322268"/>
                <a:gd name="connsiteX2" fmla="*/ 1005941 w 1795798"/>
                <a:gd name="connsiteY2" fmla="*/ 8015 h 4322268"/>
                <a:gd name="connsiteX3" fmla="*/ 1711711 w 1795798"/>
                <a:gd name="connsiteY3" fmla="*/ 510927 h 4322268"/>
                <a:gd name="connsiteX4" fmla="*/ 1795798 w 1795798"/>
                <a:gd name="connsiteY4" fmla="*/ 608889 h 4322268"/>
                <a:gd name="connsiteX5" fmla="*/ 1795798 w 1795798"/>
                <a:gd name="connsiteY5" fmla="*/ 3524285 h 4322268"/>
                <a:gd name="connsiteX6" fmla="*/ 1776308 w 1795798"/>
                <a:gd name="connsiteY6" fmla="*/ 3549069 h 4322268"/>
                <a:gd name="connsiteX7" fmla="*/ 862990 w 1795798"/>
                <a:gd name="connsiteY7" fmla="*/ 4182612 h 4322268"/>
                <a:gd name="connsiteX8" fmla="*/ 420247 w 1795798"/>
                <a:gd name="connsiteY8" fmla="*/ 4299443 h 4322268"/>
                <a:gd name="connsiteX9" fmla="*/ 207338 w 1795798"/>
                <a:gd name="connsiteY9" fmla="*/ 4322268 h 4322268"/>
                <a:gd name="connsiteX10" fmla="*/ 0 w 1795798"/>
                <a:gd name="connsiteY10" fmla="*/ 4322268 h 432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798" h="4322268">
                  <a:moveTo>
                    <a:pt x="0" y="0"/>
                  </a:moveTo>
                  <a:lnTo>
                    <a:pt x="985830" y="0"/>
                  </a:lnTo>
                  <a:lnTo>
                    <a:pt x="1005941" y="8015"/>
                  </a:lnTo>
                  <a:cubicBezTo>
                    <a:pt x="1269246" y="127794"/>
                    <a:pt x="1509703" y="297798"/>
                    <a:pt x="1711711" y="510927"/>
                  </a:cubicBezTo>
                  <a:lnTo>
                    <a:pt x="1795798" y="608889"/>
                  </a:lnTo>
                  <a:lnTo>
                    <a:pt x="1795798" y="3524285"/>
                  </a:lnTo>
                  <a:lnTo>
                    <a:pt x="1776308" y="3549069"/>
                  </a:lnTo>
                  <a:cubicBezTo>
                    <a:pt x="1537405" y="3824390"/>
                    <a:pt x="1228344" y="4045730"/>
                    <a:pt x="862990" y="4182612"/>
                  </a:cubicBezTo>
                  <a:cubicBezTo>
                    <a:pt x="716848" y="4237365"/>
                    <a:pt x="568617" y="4276013"/>
                    <a:pt x="420247" y="4299443"/>
                  </a:cubicBezTo>
                  <a:lnTo>
                    <a:pt x="207338" y="4322268"/>
                  </a:lnTo>
                  <a:lnTo>
                    <a:pt x="0" y="4322268"/>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CEFAB4EF-7FF1-A502-2794-D934D1D97E8D}"/>
              </a:ext>
            </a:extLst>
          </p:cNvPr>
          <p:cNvSpPr txBox="1"/>
          <p:nvPr/>
        </p:nvSpPr>
        <p:spPr>
          <a:xfrm>
            <a:off x="4935356" y="1928859"/>
            <a:ext cx="17801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EA4D2D"/>
                </a:solidFill>
                <a:effectLst/>
                <a:uLnTx/>
                <a:uFillTx/>
                <a:latin typeface="Calibri" panose="020F0502020204030204" pitchFamily="34" charset="0"/>
                <a:ea typeface="Calibri" panose="020F0502020204030204" pitchFamily="34" charset="0"/>
                <a:cs typeface="Calibri" panose="020F0502020204030204" pitchFamily="34" charset="0"/>
              </a:rPr>
              <a:t>Before</a:t>
            </a:r>
          </a:p>
        </p:txBody>
      </p:sp>
      <p:pic>
        <p:nvPicPr>
          <p:cNvPr id="13" name="Picture 12" descr="Hands holding puzzle pieces">
            <a:extLst>
              <a:ext uri="{FF2B5EF4-FFF2-40B4-BE49-F238E27FC236}">
                <a16:creationId xmlns:a16="http://schemas.microsoft.com/office/drawing/2014/main" id="{1BD3DECE-0249-1806-A047-089AAD8A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07" y="2484746"/>
            <a:ext cx="2830105" cy="2043517"/>
          </a:xfrm>
          <a:prstGeom prst="rect">
            <a:avLst/>
          </a:prstGeom>
        </p:spPr>
      </p:pic>
      <p:sp>
        <p:nvSpPr>
          <p:cNvPr id="14" name="TextBox 13">
            <a:extLst>
              <a:ext uri="{FF2B5EF4-FFF2-40B4-BE49-F238E27FC236}">
                <a16:creationId xmlns:a16="http://schemas.microsoft.com/office/drawing/2014/main" id="{562A3795-59AC-C1E4-C88C-922EEBCF5AB3}"/>
              </a:ext>
            </a:extLst>
          </p:cNvPr>
          <p:cNvSpPr txBox="1"/>
          <p:nvPr/>
        </p:nvSpPr>
        <p:spPr>
          <a:xfrm>
            <a:off x="5892800" y="4519264"/>
            <a:ext cx="13889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6FDE"/>
                </a:solidFill>
                <a:effectLst/>
                <a:uLnTx/>
                <a:uFillTx/>
                <a:latin typeface="Calibri" panose="020F0502020204030204" pitchFamily="34" charset="0"/>
                <a:ea typeface="Calibri" panose="020F0502020204030204" pitchFamily="34" charset="0"/>
                <a:cs typeface="Calibri" panose="020F0502020204030204" pitchFamily="34" charset="0"/>
              </a:rPr>
              <a:t>After</a:t>
            </a:r>
          </a:p>
        </p:txBody>
      </p:sp>
      <p:sp>
        <p:nvSpPr>
          <p:cNvPr id="15" name="TextBox 14">
            <a:extLst>
              <a:ext uri="{FF2B5EF4-FFF2-40B4-BE49-F238E27FC236}">
                <a16:creationId xmlns:a16="http://schemas.microsoft.com/office/drawing/2014/main" id="{A3BAB393-C7AA-5217-6B3C-A1495534DBFF}"/>
              </a:ext>
            </a:extLst>
          </p:cNvPr>
          <p:cNvSpPr txBox="1"/>
          <p:nvPr/>
        </p:nvSpPr>
        <p:spPr>
          <a:xfrm>
            <a:off x="1768273" y="1556652"/>
            <a:ext cx="2524930" cy="335989"/>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FRAGMENTED CARE</a:t>
            </a:r>
          </a:p>
        </p:txBody>
      </p:sp>
      <p:sp>
        <p:nvSpPr>
          <p:cNvPr id="16" name="TextBox 15">
            <a:extLst>
              <a:ext uri="{FF2B5EF4-FFF2-40B4-BE49-F238E27FC236}">
                <a16:creationId xmlns:a16="http://schemas.microsoft.com/office/drawing/2014/main" id="{E078484C-F7BF-8ACA-4EC1-9B984EDFEAC4}"/>
              </a:ext>
            </a:extLst>
          </p:cNvPr>
          <p:cNvSpPr txBox="1"/>
          <p:nvPr/>
        </p:nvSpPr>
        <p:spPr>
          <a:xfrm>
            <a:off x="1524000" y="2650042"/>
            <a:ext cx="2200699" cy="335989"/>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LONGER WAITS</a:t>
            </a:r>
          </a:p>
        </p:txBody>
      </p:sp>
      <p:sp>
        <p:nvSpPr>
          <p:cNvPr id="17" name="TextBox 16">
            <a:extLst>
              <a:ext uri="{FF2B5EF4-FFF2-40B4-BE49-F238E27FC236}">
                <a16:creationId xmlns:a16="http://schemas.microsoft.com/office/drawing/2014/main" id="{09844AA8-86DA-A527-835B-E9866A1CD4BD}"/>
              </a:ext>
            </a:extLst>
          </p:cNvPr>
          <p:cNvSpPr txBox="1"/>
          <p:nvPr/>
        </p:nvSpPr>
        <p:spPr>
          <a:xfrm>
            <a:off x="814193" y="3766878"/>
            <a:ext cx="2910505" cy="335989"/>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GENERIC TREATMENT</a:t>
            </a:r>
          </a:p>
        </p:txBody>
      </p:sp>
      <p:sp>
        <p:nvSpPr>
          <p:cNvPr id="18" name="TextBox 17">
            <a:extLst>
              <a:ext uri="{FF2B5EF4-FFF2-40B4-BE49-F238E27FC236}">
                <a16:creationId xmlns:a16="http://schemas.microsoft.com/office/drawing/2014/main" id="{02FF4743-18BB-30CB-0DAB-D0CA4F4D8CE3}"/>
              </a:ext>
            </a:extLst>
          </p:cNvPr>
          <p:cNvSpPr txBox="1"/>
          <p:nvPr/>
        </p:nvSpPr>
        <p:spPr>
          <a:xfrm>
            <a:off x="1732061" y="4883715"/>
            <a:ext cx="2524930" cy="335989"/>
          </a:xfrm>
          <a:prstGeom prst="rect">
            <a:avLst/>
          </a:prstGeom>
          <a:noFill/>
        </p:spPr>
        <p:txBody>
          <a:bodyPr wrap="square" rtlCol="0">
            <a:spAutoFit/>
          </a:bodyPr>
          <a:lstStyle/>
          <a:p>
            <a:pPr marL="0" marR="0" lvl="0" indent="0" algn="r" defTabSz="914400" rtl="0" eaLnBrk="1" fontAlgn="auto" latinLnBrk="0" hangingPunct="1">
              <a:lnSpc>
                <a:spcPts val="19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CRISIS</a:t>
            </a:r>
            <a:r>
              <a:rPr kumimoji="0" lang="en-IN" sz="1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cxnSp>
        <p:nvCxnSpPr>
          <p:cNvPr id="19" name="Straight Connector 18">
            <a:extLst>
              <a:ext uri="{FF2B5EF4-FFF2-40B4-BE49-F238E27FC236}">
                <a16:creationId xmlns:a16="http://schemas.microsoft.com/office/drawing/2014/main" id="{6DD2DE98-B664-DB3D-9BA3-597355F6D0A8}"/>
              </a:ext>
            </a:extLst>
          </p:cNvPr>
          <p:cNvCxnSpPr>
            <a:cxnSpLocks/>
          </p:cNvCxnSpPr>
          <p:nvPr/>
        </p:nvCxnSpPr>
        <p:spPr>
          <a:xfrm>
            <a:off x="4334991" y="1539417"/>
            <a:ext cx="0" cy="629109"/>
          </a:xfrm>
          <a:prstGeom prst="line">
            <a:avLst/>
          </a:prstGeom>
          <a:ln w="12700">
            <a:solidFill>
              <a:srgbClr val="EA4D2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385B686-1645-9C67-2BAE-CD89889534CA}"/>
              </a:ext>
            </a:extLst>
          </p:cNvPr>
          <p:cNvCxnSpPr>
            <a:cxnSpLocks/>
          </p:cNvCxnSpPr>
          <p:nvPr/>
        </p:nvCxnSpPr>
        <p:spPr>
          <a:xfrm>
            <a:off x="3755178" y="2658772"/>
            <a:ext cx="0" cy="629109"/>
          </a:xfrm>
          <a:prstGeom prst="line">
            <a:avLst/>
          </a:prstGeom>
          <a:ln w="12700">
            <a:solidFill>
              <a:srgbClr val="EA4D2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166619-198E-5638-5000-5135FE9E4D6A}"/>
              </a:ext>
            </a:extLst>
          </p:cNvPr>
          <p:cNvCxnSpPr>
            <a:cxnSpLocks/>
          </p:cNvCxnSpPr>
          <p:nvPr/>
        </p:nvCxnSpPr>
        <p:spPr>
          <a:xfrm>
            <a:off x="3755178" y="3778652"/>
            <a:ext cx="0" cy="629109"/>
          </a:xfrm>
          <a:prstGeom prst="line">
            <a:avLst/>
          </a:prstGeom>
          <a:ln w="12700">
            <a:solidFill>
              <a:srgbClr val="EA4D2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50A4DB4-32A9-6608-D773-56E0734D3DD9}"/>
              </a:ext>
            </a:extLst>
          </p:cNvPr>
          <p:cNvCxnSpPr>
            <a:cxnSpLocks/>
          </p:cNvCxnSpPr>
          <p:nvPr/>
        </p:nvCxnSpPr>
        <p:spPr>
          <a:xfrm>
            <a:off x="4298779" y="4878925"/>
            <a:ext cx="0" cy="629109"/>
          </a:xfrm>
          <a:prstGeom prst="line">
            <a:avLst/>
          </a:prstGeom>
          <a:ln w="12700">
            <a:solidFill>
              <a:srgbClr val="EA4D2D"/>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F1B3C6-A9ED-7CBF-F8B0-8922D1B89226}"/>
              </a:ext>
            </a:extLst>
          </p:cNvPr>
          <p:cNvSpPr txBox="1"/>
          <p:nvPr/>
        </p:nvSpPr>
        <p:spPr>
          <a:xfrm>
            <a:off x="7938906" y="1581676"/>
            <a:ext cx="2647031" cy="335989"/>
          </a:xfrm>
          <a:prstGeom prst="rect">
            <a:avLst/>
          </a:prstGeom>
          <a:noFill/>
        </p:spPr>
        <p:txBody>
          <a:bodyPr wrap="square" rtlCol="0">
            <a:spAutoFit/>
          </a:bodyPr>
          <a:lstStyle>
            <a:defPPr>
              <a:defRPr lang="en-US"/>
            </a:defPPr>
            <a:lvl1pPr algn="r">
              <a:lnSpc>
                <a:spcPts val="1900"/>
              </a:lnSpc>
              <a:defRPr sz="1200">
                <a:solidFill>
                  <a:schemeClr val="bg2">
                    <a:lumMod val="50000"/>
                  </a:schemeClr>
                </a:solidFill>
                <a:latin typeface="Seaford" panose="00000500000000000000" pitchFamily="2" charset="0"/>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JOINED UP CARE</a:t>
            </a:r>
          </a:p>
        </p:txBody>
      </p:sp>
      <p:sp>
        <p:nvSpPr>
          <p:cNvPr id="24" name="TextBox 23">
            <a:extLst>
              <a:ext uri="{FF2B5EF4-FFF2-40B4-BE49-F238E27FC236}">
                <a16:creationId xmlns:a16="http://schemas.microsoft.com/office/drawing/2014/main" id="{E03A3302-28B9-5A66-2483-6320F72CDFC0}"/>
              </a:ext>
            </a:extLst>
          </p:cNvPr>
          <p:cNvSpPr txBox="1"/>
          <p:nvPr/>
        </p:nvSpPr>
        <p:spPr>
          <a:xfrm>
            <a:off x="8476357" y="2685211"/>
            <a:ext cx="3448419" cy="335989"/>
          </a:xfrm>
          <a:prstGeom prst="rect">
            <a:avLst/>
          </a:prstGeom>
          <a:noFill/>
        </p:spPr>
        <p:txBody>
          <a:bodyPr wrap="square" rtlCol="0">
            <a:spAutoFit/>
          </a:bodyPr>
          <a:lstStyle>
            <a:defPPr>
              <a:defRPr lang="en-US"/>
            </a:defPPr>
            <a:lvl1pPr>
              <a:lnSpc>
                <a:spcPts val="1900"/>
              </a:lnSpc>
              <a:defRPr sz="1200">
                <a:solidFill>
                  <a:schemeClr val="bg2">
                    <a:lumMod val="50000"/>
                  </a:schemeClr>
                </a:solidFill>
                <a:latin typeface="Seaford" panose="00000500000000000000" pitchFamily="2" charset="0"/>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FASTER, EASIER ACCESS</a:t>
            </a:r>
          </a:p>
        </p:txBody>
      </p:sp>
      <p:sp>
        <p:nvSpPr>
          <p:cNvPr id="25" name="TextBox 24">
            <a:extLst>
              <a:ext uri="{FF2B5EF4-FFF2-40B4-BE49-F238E27FC236}">
                <a16:creationId xmlns:a16="http://schemas.microsoft.com/office/drawing/2014/main" id="{B479587E-1C3F-00D8-8C37-2073EFF09AB9}"/>
              </a:ext>
            </a:extLst>
          </p:cNvPr>
          <p:cNvSpPr txBox="1"/>
          <p:nvPr/>
        </p:nvSpPr>
        <p:spPr>
          <a:xfrm>
            <a:off x="8476356" y="3802047"/>
            <a:ext cx="3715643" cy="579646"/>
          </a:xfrm>
          <a:prstGeom prst="rect">
            <a:avLst/>
          </a:prstGeom>
          <a:noFill/>
        </p:spPr>
        <p:txBody>
          <a:bodyPr wrap="square" rtlCol="0">
            <a:spAutoFit/>
          </a:bodyPr>
          <a:lstStyle>
            <a:defPPr>
              <a:defRPr lang="en-US"/>
            </a:defPPr>
            <a:lvl1pPr>
              <a:lnSpc>
                <a:spcPts val="1900"/>
              </a:lnSpc>
              <a:defRPr sz="1200">
                <a:solidFill>
                  <a:schemeClr val="bg2">
                    <a:lumMod val="50000"/>
                  </a:schemeClr>
                </a:solidFill>
                <a:latin typeface="Seaford" panose="00000500000000000000" pitchFamily="2" charset="0"/>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PERSONALISED COMMUNITY ROOTED SUPPORT</a:t>
            </a:r>
          </a:p>
        </p:txBody>
      </p:sp>
      <p:sp>
        <p:nvSpPr>
          <p:cNvPr id="26" name="TextBox 25">
            <a:extLst>
              <a:ext uri="{FF2B5EF4-FFF2-40B4-BE49-F238E27FC236}">
                <a16:creationId xmlns:a16="http://schemas.microsoft.com/office/drawing/2014/main" id="{A5EDDABE-D8E6-E97D-E136-9AD5DD892FC8}"/>
              </a:ext>
            </a:extLst>
          </p:cNvPr>
          <p:cNvSpPr txBox="1"/>
          <p:nvPr/>
        </p:nvSpPr>
        <p:spPr>
          <a:xfrm>
            <a:off x="7938906" y="4930607"/>
            <a:ext cx="4253094" cy="335989"/>
          </a:xfrm>
          <a:prstGeom prst="rect">
            <a:avLst/>
          </a:prstGeom>
          <a:noFill/>
        </p:spPr>
        <p:txBody>
          <a:bodyPr wrap="square" rtlCol="0">
            <a:spAutoFit/>
          </a:bodyPr>
          <a:lstStyle>
            <a:defPPr>
              <a:defRPr lang="en-US"/>
            </a:defPPr>
            <a:lvl1pPr>
              <a:lnSpc>
                <a:spcPts val="1900"/>
              </a:lnSpc>
              <a:defRPr sz="1200">
                <a:solidFill>
                  <a:schemeClr val="bg2">
                    <a:lumMod val="50000"/>
                  </a:schemeClr>
                </a:solidFill>
                <a:latin typeface="Seaford" panose="00000500000000000000" pitchFamily="2" charset="0"/>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PREVENTION &amp; INDEPENDENCE</a:t>
            </a:r>
          </a:p>
        </p:txBody>
      </p:sp>
      <p:sp>
        <p:nvSpPr>
          <p:cNvPr id="27" name="TextBox 26">
            <a:extLst>
              <a:ext uri="{FF2B5EF4-FFF2-40B4-BE49-F238E27FC236}">
                <a16:creationId xmlns:a16="http://schemas.microsoft.com/office/drawing/2014/main" id="{C3D3E19F-EE6C-0289-A248-B694F854AE24}"/>
              </a:ext>
            </a:extLst>
          </p:cNvPr>
          <p:cNvSpPr txBox="1"/>
          <p:nvPr/>
        </p:nvSpPr>
        <p:spPr>
          <a:xfrm>
            <a:off x="7135873" y="5807826"/>
            <a:ext cx="4876583" cy="335989"/>
          </a:xfrm>
          <a:prstGeom prst="rect">
            <a:avLst/>
          </a:prstGeom>
          <a:noFill/>
        </p:spPr>
        <p:txBody>
          <a:bodyPr wrap="square" rtlCol="0">
            <a:spAutoFit/>
          </a:bodyPr>
          <a:lstStyle>
            <a:defPPr>
              <a:defRPr lang="en-US"/>
            </a:defPPr>
            <a:lvl1pPr>
              <a:lnSpc>
                <a:spcPts val="1900"/>
              </a:lnSpc>
              <a:defRPr sz="1200">
                <a:solidFill>
                  <a:schemeClr val="bg2">
                    <a:lumMod val="50000"/>
                  </a:schemeClr>
                </a:solidFill>
                <a:latin typeface="Seaford" panose="00000500000000000000" pitchFamily="2" charset="0"/>
              </a:defRPr>
            </a:lvl1p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IN"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BETTER OUTCOMES, BETTER EXPERIENCE</a:t>
            </a:r>
          </a:p>
        </p:txBody>
      </p:sp>
      <p:cxnSp>
        <p:nvCxnSpPr>
          <p:cNvPr id="28" name="Straight Connector 27">
            <a:extLst>
              <a:ext uri="{FF2B5EF4-FFF2-40B4-BE49-F238E27FC236}">
                <a16:creationId xmlns:a16="http://schemas.microsoft.com/office/drawing/2014/main" id="{86C86E6E-EC9F-1AFF-54E0-29211E113AE5}"/>
              </a:ext>
            </a:extLst>
          </p:cNvPr>
          <p:cNvCxnSpPr>
            <a:cxnSpLocks/>
          </p:cNvCxnSpPr>
          <p:nvPr/>
        </p:nvCxnSpPr>
        <p:spPr>
          <a:xfrm>
            <a:off x="7898244" y="1531796"/>
            <a:ext cx="0" cy="621642"/>
          </a:xfrm>
          <a:prstGeom prst="line">
            <a:avLst/>
          </a:prstGeom>
          <a:ln w="12700">
            <a:solidFill>
              <a:srgbClr val="506FD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5B8827-9884-F2E5-5674-9C0B3D2B2C6B}"/>
              </a:ext>
            </a:extLst>
          </p:cNvPr>
          <p:cNvCxnSpPr>
            <a:cxnSpLocks/>
          </p:cNvCxnSpPr>
          <p:nvPr/>
        </p:nvCxnSpPr>
        <p:spPr>
          <a:xfrm>
            <a:off x="8458306" y="2639719"/>
            <a:ext cx="0" cy="629109"/>
          </a:xfrm>
          <a:prstGeom prst="line">
            <a:avLst/>
          </a:prstGeom>
          <a:ln w="12700">
            <a:solidFill>
              <a:srgbClr val="506FD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0D195E-23AC-7188-3469-DC822514091A}"/>
              </a:ext>
            </a:extLst>
          </p:cNvPr>
          <p:cNvCxnSpPr>
            <a:cxnSpLocks/>
          </p:cNvCxnSpPr>
          <p:nvPr/>
        </p:nvCxnSpPr>
        <p:spPr>
          <a:xfrm>
            <a:off x="8458306" y="3751980"/>
            <a:ext cx="0" cy="629109"/>
          </a:xfrm>
          <a:prstGeom prst="line">
            <a:avLst/>
          </a:prstGeom>
          <a:ln w="12700">
            <a:solidFill>
              <a:srgbClr val="506FD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1ED3437-A1CB-63A8-E97F-0C1698B19C97}"/>
              </a:ext>
            </a:extLst>
          </p:cNvPr>
          <p:cNvCxnSpPr>
            <a:cxnSpLocks/>
          </p:cNvCxnSpPr>
          <p:nvPr/>
        </p:nvCxnSpPr>
        <p:spPr>
          <a:xfrm>
            <a:off x="7898244" y="4893971"/>
            <a:ext cx="0" cy="621642"/>
          </a:xfrm>
          <a:prstGeom prst="line">
            <a:avLst/>
          </a:prstGeom>
          <a:ln w="12700">
            <a:solidFill>
              <a:srgbClr val="506FD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3A3F70-8774-A63D-49DE-FB2F88861FCC}"/>
              </a:ext>
            </a:extLst>
          </p:cNvPr>
          <p:cNvCxnSpPr>
            <a:cxnSpLocks/>
          </p:cNvCxnSpPr>
          <p:nvPr/>
        </p:nvCxnSpPr>
        <p:spPr>
          <a:xfrm>
            <a:off x="6948353" y="5546093"/>
            <a:ext cx="0" cy="621642"/>
          </a:xfrm>
          <a:prstGeom prst="line">
            <a:avLst/>
          </a:prstGeom>
          <a:ln w="12700">
            <a:solidFill>
              <a:srgbClr val="506F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06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close-up of a website&#10;&#10;AI-generated content may be incorrect.">
            <a:extLst>
              <a:ext uri="{FF2B5EF4-FFF2-40B4-BE49-F238E27FC236}">
                <a16:creationId xmlns:a16="http://schemas.microsoft.com/office/drawing/2014/main" id="{9586B5A2-29B5-57FA-E30D-C95A981D6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18616" y="1372090"/>
            <a:ext cx="9625618" cy="4620296"/>
          </a:xfrm>
          <a:prstGeom prst="rect">
            <a:avLst/>
          </a:prstGeom>
          <a:noFill/>
          <a:ln>
            <a:noFill/>
          </a:ln>
        </p:spPr>
      </p:pic>
      <p:sp>
        <p:nvSpPr>
          <p:cNvPr id="5" name="Title 4">
            <a:extLst>
              <a:ext uri="{FF2B5EF4-FFF2-40B4-BE49-F238E27FC236}">
                <a16:creationId xmlns:a16="http://schemas.microsoft.com/office/drawing/2014/main" id="{3C99202E-A025-1DA1-2D31-70CF1EE5E229}"/>
              </a:ext>
            </a:extLst>
          </p:cNvPr>
          <p:cNvSpPr>
            <a:spLocks noGrp="1"/>
          </p:cNvSpPr>
          <p:nvPr>
            <p:ph type="title"/>
          </p:nvPr>
        </p:nvSpPr>
        <p:spPr>
          <a:xfrm>
            <a:off x="431999" y="432908"/>
            <a:ext cx="11324572" cy="939182"/>
          </a:xfrm>
        </p:spPr>
        <p:txBody>
          <a:bodyPr anchor="t">
            <a:normAutofit/>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Residents and VCFS voices</a:t>
            </a:r>
          </a:p>
        </p:txBody>
      </p:sp>
      <p:sp>
        <p:nvSpPr>
          <p:cNvPr id="4" name="Slide Number Placeholder 3">
            <a:extLst>
              <a:ext uri="{FF2B5EF4-FFF2-40B4-BE49-F238E27FC236}">
                <a16:creationId xmlns:a16="http://schemas.microsoft.com/office/drawing/2014/main" id="{FC47BEF4-B9A7-EAC9-40F6-13A8F1C1B7A5}"/>
              </a:ext>
            </a:extLst>
          </p:cNvPr>
          <p:cNvSpPr>
            <a:spLocks noGrp="1"/>
          </p:cNvSpPr>
          <p:nvPr>
            <p:ph type="sldNum" sz="quarter" idx="4"/>
          </p:nvPr>
        </p:nvSpPr>
        <p:spPr>
          <a:xfrm>
            <a:off x="7910478" y="6422572"/>
            <a:ext cx="3846093" cy="435428"/>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37164D7-9B6A-1C43-ACF7-FB85B36CD2BA}"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6</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420400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9AF147-9FA4-9E53-ED11-8CF9C379DF28}"/>
              </a:ext>
            </a:extLst>
          </p:cNvPr>
          <p:cNvSpPr>
            <a:spLocks noGrp="1"/>
          </p:cNvSpPr>
          <p:nvPr>
            <p:ph idx="1"/>
          </p:nvPr>
        </p:nvSpPr>
        <p:spPr>
          <a:xfrm>
            <a:off x="431999" y="1526290"/>
            <a:ext cx="11324572" cy="4175950"/>
          </a:xfrm>
        </p:spPr>
        <p:txBody>
          <a:bodyPr/>
          <a:lstStyle/>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dirty="0">
                <a:latin typeface="Calibri" panose="020F0502020204030204" pitchFamily="34" charset="0"/>
                <a:ea typeface="Calibri" panose="020F0502020204030204" pitchFamily="34" charset="0"/>
                <a:cs typeface="Calibri" panose="020F0502020204030204" pitchFamily="34" charset="0"/>
              </a:rPr>
              <a:t>Low/medium </a:t>
            </a:r>
            <a:r>
              <a:rPr lang="en-GB" dirty="0">
                <a:solidFill>
                  <a:schemeClr val="tx2"/>
                </a:solidFill>
                <a:latin typeface="Calibri" panose="020F0502020204030204" pitchFamily="34" charset="0"/>
                <a:ea typeface="Calibri" panose="020F0502020204030204" pitchFamily="34" charset="0"/>
                <a:cs typeface="Calibri" panose="020F0502020204030204" pitchFamily="34" charset="0"/>
              </a:rPr>
              <a:t>mental health </a:t>
            </a:r>
            <a:r>
              <a:rPr lang="en-GB" dirty="0">
                <a:latin typeface="Calibri" panose="020F0502020204030204" pitchFamily="34" charset="0"/>
                <a:ea typeface="Calibri" panose="020F0502020204030204" pitchFamily="34" charset="0"/>
                <a:cs typeface="Calibri" panose="020F0502020204030204" pitchFamily="34" charset="0"/>
              </a:rPr>
              <a:t>across the board but significantly higher in bottom deprivation quintile = focused intervention in deprived areas (IMD 1-4)</a:t>
            </a:r>
          </a:p>
          <a:p>
            <a:pPr marL="457200" indent="-457200">
              <a:buFont typeface="+mj-lt"/>
              <a:buAutoNum type="arabicPeriod"/>
            </a:pPr>
            <a:endParaRPr lang="en-GB"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dirty="0">
                <a:solidFill>
                  <a:schemeClr val="tx2"/>
                </a:solidFill>
                <a:latin typeface="Calibri" panose="020F0502020204030204" pitchFamily="34" charset="0"/>
                <a:ea typeface="Calibri" panose="020F0502020204030204" pitchFamily="34" charset="0"/>
                <a:cs typeface="Calibri" panose="020F0502020204030204" pitchFamily="34" charset="0"/>
              </a:rPr>
              <a:t>Cardio-vascular</a:t>
            </a:r>
            <a:r>
              <a:rPr lang="en-GB" dirty="0">
                <a:latin typeface="Calibri" panose="020F0502020204030204" pitchFamily="34" charset="0"/>
                <a:ea typeface="Calibri" panose="020F0502020204030204" pitchFamily="34" charset="0"/>
                <a:cs typeface="Calibri" panose="020F0502020204030204" pitchFamily="34" charset="0"/>
              </a:rPr>
              <a:t> disease in higher need Population Need Group (PNG) across all localities: end to end pathway, from primary prevention (e.g. community wellness) to secondary prevention (hypertension, cholesterol, heart failure). To start in Whitley, evaluate, learn and roll out across all areas</a:t>
            </a:r>
          </a:p>
          <a:p>
            <a:pPr marL="457200" indent="-457200">
              <a:buFont typeface="+mj-lt"/>
              <a:buAutoNum type="arabicPeriod"/>
            </a:pPr>
            <a:endParaRPr lang="en-GB"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dirty="0">
                <a:solidFill>
                  <a:schemeClr val="tx2"/>
                </a:solidFill>
                <a:latin typeface="Calibri" panose="020F0502020204030204" pitchFamily="34" charset="0"/>
                <a:ea typeface="Calibri" panose="020F0502020204030204" pitchFamily="34" charset="0"/>
                <a:cs typeface="Calibri" panose="020F0502020204030204" pitchFamily="34" charset="0"/>
              </a:rPr>
              <a:t>Respiratory</a:t>
            </a:r>
            <a:r>
              <a:rPr lang="en-GB" dirty="0">
                <a:latin typeface="Calibri" panose="020F0502020204030204" pitchFamily="34" charset="0"/>
                <a:ea typeface="Calibri" panose="020F0502020204030204" pitchFamily="34" charset="0"/>
                <a:cs typeface="Calibri" panose="020F0502020204030204" pitchFamily="34" charset="0"/>
              </a:rPr>
              <a:t> Asthma and COPD focused within deprived areas (smoking is a key factor)</a:t>
            </a:r>
          </a:p>
          <a:p>
            <a:pPr marL="457200" indent="-457200">
              <a:buFont typeface="+mj-lt"/>
              <a:buAutoNum type="arabicPeriod"/>
            </a:pPr>
            <a:endParaRPr lang="en-GB"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GB" dirty="0">
                <a:solidFill>
                  <a:schemeClr val="tx2"/>
                </a:solidFill>
                <a:latin typeface="Calibri" panose="020F0502020204030204" pitchFamily="34" charset="0"/>
                <a:ea typeface="Calibri" panose="020F0502020204030204" pitchFamily="34" charset="0"/>
                <a:cs typeface="Calibri" panose="020F0502020204030204" pitchFamily="34" charset="0"/>
              </a:rPr>
              <a:t>Frailty </a:t>
            </a:r>
            <a:r>
              <a:rPr lang="en-GB" dirty="0">
                <a:latin typeface="Calibri" panose="020F0502020204030204" pitchFamily="34" charset="0"/>
                <a:ea typeface="Calibri" panose="020F0502020204030204" pitchFamily="34" charset="0"/>
                <a:cs typeface="Calibri" panose="020F0502020204030204" pitchFamily="34" charset="0"/>
              </a:rPr>
              <a:t>interventions for all high-risk red patients and in targeted interventions for moderate (amber patients) in deprived Reading wards</a:t>
            </a:r>
          </a:p>
          <a:p>
            <a:pPr marL="457200" indent="-457200">
              <a:buFont typeface="+mj-lt"/>
              <a:buAutoNum type="arabicPeriod"/>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70469443-5979-BC0D-C79E-5576E2FC57D5}"/>
              </a:ext>
            </a:extLst>
          </p:cNvPr>
          <p:cNvSpPr>
            <a:spLocks noGrp="1"/>
          </p:cNvSpPr>
          <p:nvPr>
            <p:ph type="title"/>
          </p:nvPr>
        </p:nvSpPr>
        <p:spPr/>
        <p:txBody>
          <a:bodyPr/>
          <a:lstStyle/>
          <a:p>
            <a:r>
              <a:rPr lang="en-GB" b="1" dirty="0">
                <a:solidFill>
                  <a:srgbClr val="002060"/>
                </a:solidFill>
                <a:latin typeface="Calibri" panose="020F0502020204030204" pitchFamily="34" charset="0"/>
                <a:ea typeface="Calibri" panose="020F0502020204030204" pitchFamily="34" charset="0"/>
                <a:cs typeface="Calibri" panose="020F0502020204030204" pitchFamily="34" charset="0"/>
              </a:rPr>
              <a:t>The clinical priorities</a:t>
            </a:r>
          </a:p>
        </p:txBody>
      </p:sp>
      <p:sp>
        <p:nvSpPr>
          <p:cNvPr id="4" name="Slide Number Placeholder 3">
            <a:extLst>
              <a:ext uri="{FF2B5EF4-FFF2-40B4-BE49-F238E27FC236}">
                <a16:creationId xmlns:a16="http://schemas.microsoft.com/office/drawing/2014/main" id="{A99C229B-3CA8-ADA0-04CC-3CF86C90FEF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164D7-9B6A-1C43-ACF7-FB85B36CD2BA}"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841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355F2-5831-8DB6-15FD-78E9FD0AEA63}"/>
              </a:ext>
            </a:extLst>
          </p:cNvPr>
          <p:cNvSpPr>
            <a:spLocks noGrp="1"/>
          </p:cNvSpPr>
          <p:nvPr>
            <p:ph type="title"/>
          </p:nvPr>
        </p:nvSpPr>
        <p:spPr/>
        <p:txBody>
          <a:bodyPr>
            <a:normAutofit/>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Low/medium mental health</a:t>
            </a: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 focused intervention in deprived areas (IMD 1-4)</a:t>
            </a:r>
          </a:p>
        </p:txBody>
      </p:sp>
      <p:sp>
        <p:nvSpPr>
          <p:cNvPr id="4" name="Rectangle 3">
            <a:extLst>
              <a:ext uri="{FF2B5EF4-FFF2-40B4-BE49-F238E27FC236}">
                <a16:creationId xmlns:a16="http://schemas.microsoft.com/office/drawing/2014/main" id="{64ACA7D9-A307-77E5-2274-95DDA9210C4C}"/>
              </a:ext>
            </a:extLst>
          </p:cNvPr>
          <p:cNvSpPr/>
          <p:nvPr/>
        </p:nvSpPr>
        <p:spPr>
          <a:xfrm>
            <a:off x="936171" y="1690688"/>
            <a:ext cx="10265229" cy="86745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 this priority has been picked</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Depression is more prevalent in the most deprived areas, particularly amongst people with multiple long-term conditions. </a:t>
            </a:r>
            <a:endPar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26CC6F9-566C-61BF-0B43-9FA28121CC4E}"/>
              </a:ext>
            </a:extLst>
          </p:cNvPr>
          <p:cNvSpPr/>
          <p:nvPr/>
        </p:nvSpPr>
        <p:spPr>
          <a:xfrm>
            <a:off x="936171" y="2862943"/>
            <a:ext cx="4593772" cy="3548743"/>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What’s the problem to be solved?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Impact of depression on people’s daily life, including cognitive, physical and social impacts.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Depressed people who may be undiagnosed and therefore untreated.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Cultural issues, including perceptions about mental health and the presentation of symptoms.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8921F36F-2167-BBF5-EC5E-09292CD7D4DA}"/>
              </a:ext>
            </a:extLst>
          </p:cNvPr>
          <p:cNvSpPr/>
          <p:nvPr/>
        </p:nvSpPr>
        <p:spPr>
          <a:xfrm>
            <a:off x="5823857" y="2862943"/>
            <a:ext cx="5529943" cy="1962554"/>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are the interventions that will make the difference?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Community outreach for mental health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Optimal use of existing therapies, including non-pharmacological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Preventative measures, such as life skills for positive mental health.</a:t>
            </a:r>
          </a:p>
        </p:txBody>
      </p:sp>
      <p:sp>
        <p:nvSpPr>
          <p:cNvPr id="7" name="Rectangle 6">
            <a:extLst>
              <a:ext uri="{FF2B5EF4-FFF2-40B4-BE49-F238E27FC236}">
                <a16:creationId xmlns:a16="http://schemas.microsoft.com/office/drawing/2014/main" id="{60F61F12-22A8-7DDD-5C09-A26654CC65CE}"/>
              </a:ext>
            </a:extLst>
          </p:cNvPr>
          <p:cNvSpPr/>
          <p:nvPr/>
        </p:nvSpPr>
        <p:spPr>
          <a:xfrm>
            <a:off x="5823857" y="4974771"/>
            <a:ext cx="5529943" cy="143691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will ‘good’ look like in 2 years time from the perspective of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Reduced depressive symptoms, new coping skills to prevent future depressive episodes, and improved overall well-being</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8808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D73C-E90A-F43F-C5A3-29002F821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83E1A-FCAE-0FAA-9D50-6BE50FB966D8}"/>
              </a:ext>
            </a:extLst>
          </p:cNvPr>
          <p:cNvSpPr>
            <a:spLocks noGrp="1"/>
          </p:cNvSpPr>
          <p:nvPr>
            <p:ph type="title"/>
          </p:nvPr>
        </p:nvSpPr>
        <p:spPr/>
        <p:txBody>
          <a:bodyPr>
            <a:normAutofit/>
          </a:bodyPr>
          <a:lstStyle/>
          <a:p>
            <a:r>
              <a:rPr lang="en-GB"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Cardiovascular disease: </a:t>
            </a: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across all localities</a:t>
            </a:r>
          </a:p>
        </p:txBody>
      </p:sp>
      <p:sp>
        <p:nvSpPr>
          <p:cNvPr id="4" name="Rectangle 3">
            <a:extLst>
              <a:ext uri="{FF2B5EF4-FFF2-40B4-BE49-F238E27FC236}">
                <a16:creationId xmlns:a16="http://schemas.microsoft.com/office/drawing/2014/main" id="{3DED9EBA-EBD5-A65E-CAB6-2BDAD7C672D7}"/>
              </a:ext>
            </a:extLst>
          </p:cNvPr>
          <p:cNvSpPr/>
          <p:nvPr/>
        </p:nvSpPr>
        <p:spPr>
          <a:xfrm>
            <a:off x="936171" y="1690688"/>
            <a:ext cx="10265229" cy="86745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Why this priority has been picked: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CVD is the leading cause of death and disability</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DDBB578A-D623-A921-2EEB-03BFE89DAD4C}"/>
              </a:ext>
            </a:extLst>
          </p:cNvPr>
          <p:cNvSpPr/>
          <p:nvPr/>
        </p:nvSpPr>
        <p:spPr>
          <a:xfrm>
            <a:off x="936171" y="2862943"/>
            <a:ext cx="4593772" cy="3548743"/>
          </a:xfrm>
          <a:prstGeom prst="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What’s problem to be solved?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Unhealthy diet, lack of physical activity, smoking, and excessive alcohol consumption are significant contributors to CVD.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Unmanaged medical conditions such as hypertension and blood cholesterol.</a:t>
            </a:r>
          </a:p>
        </p:txBody>
      </p:sp>
      <p:sp>
        <p:nvSpPr>
          <p:cNvPr id="6" name="Rectangle 5">
            <a:extLst>
              <a:ext uri="{FF2B5EF4-FFF2-40B4-BE49-F238E27FC236}">
                <a16:creationId xmlns:a16="http://schemas.microsoft.com/office/drawing/2014/main" id="{3461D715-CF9E-5CE1-7896-B6993C495399}"/>
              </a:ext>
            </a:extLst>
          </p:cNvPr>
          <p:cNvSpPr/>
          <p:nvPr/>
        </p:nvSpPr>
        <p:spPr>
          <a:xfrm>
            <a:off x="5823857" y="2862943"/>
            <a:ext cx="5529943" cy="178148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are the interventions that will make the difference?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Community support and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Lifestyle 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Better identification those at high risk of CVD.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Optimum management of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MDT 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Early diagnosis.</a:t>
            </a:r>
          </a:p>
        </p:txBody>
      </p:sp>
      <p:sp>
        <p:nvSpPr>
          <p:cNvPr id="7" name="Rectangle 6">
            <a:extLst>
              <a:ext uri="{FF2B5EF4-FFF2-40B4-BE49-F238E27FC236}">
                <a16:creationId xmlns:a16="http://schemas.microsoft.com/office/drawing/2014/main" id="{CA363A58-C54A-BCC3-1DE0-D966BB237572}"/>
              </a:ext>
            </a:extLst>
          </p:cNvPr>
          <p:cNvSpPr/>
          <p:nvPr/>
        </p:nvSpPr>
        <p:spPr>
          <a:xfrm>
            <a:off x="5823857" y="4734963"/>
            <a:ext cx="5529943" cy="167672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What will ‘good’ look like in 2 years time from the perspective of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Greater patient self management with knowledge and confidence to manage their own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Reduce the number of people developing CVD</a:t>
            </a:r>
            <a:r>
              <a:rPr lang="en-GB" sz="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 prevent people from having CVD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Reduce ED attendances and emergency admissions for heart attacks and strokes</a:t>
            </a:r>
          </a:p>
        </p:txBody>
      </p:sp>
    </p:spTree>
    <p:extLst>
      <p:ext uri="{BB962C8B-B14F-4D97-AF65-F5344CB8AC3E}">
        <p14:creationId xmlns:p14="http://schemas.microsoft.com/office/powerpoint/2010/main" val="3185193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Public (blue green)">
      <a:dk1>
        <a:srgbClr val="231F20"/>
      </a:dk1>
      <a:lt1>
        <a:srgbClr val="FFFFFF"/>
      </a:lt1>
      <a:dk2>
        <a:srgbClr val="425563"/>
      </a:dk2>
      <a:lt2>
        <a:srgbClr val="FFFFFF"/>
      </a:lt2>
      <a:accent1>
        <a:srgbClr val="005EB8"/>
      </a:accent1>
      <a:accent2>
        <a:srgbClr val="78BE20"/>
      </a:accent2>
      <a:accent3>
        <a:srgbClr val="768692"/>
      </a:accent3>
      <a:accent4>
        <a:srgbClr val="425563"/>
      </a:accent4>
      <a:accent5>
        <a:srgbClr val="E8EDEE"/>
      </a:accent5>
      <a:accent6>
        <a:srgbClr val="8A1538"/>
      </a:accent6>
      <a:hlink>
        <a:srgbClr val="005EB8"/>
      </a:hlink>
      <a:folHlink>
        <a:srgbClr val="0072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w stroke (content)">
  <a:themeElements>
    <a:clrScheme name="NHS colours">
      <a:dk1>
        <a:srgbClr val="231F20"/>
      </a:dk1>
      <a:lt1>
        <a:srgbClr val="FFFFFF"/>
      </a:lt1>
      <a:dk2>
        <a:srgbClr val="005EB8"/>
      </a:dk2>
      <a:lt2>
        <a:srgbClr val="E8EDEE"/>
      </a:lt2>
      <a:accent1>
        <a:srgbClr val="425563"/>
      </a:accent1>
      <a:accent2>
        <a:srgbClr val="003087"/>
      </a:accent2>
      <a:accent3>
        <a:srgbClr val="41B6E6"/>
      </a:accent3>
      <a:accent4>
        <a:srgbClr val="FFB81C"/>
      </a:accent4>
      <a:accent5>
        <a:srgbClr val="006747"/>
      </a:accent5>
      <a:accent6>
        <a:srgbClr val="8A1538"/>
      </a:accent6>
      <a:hlink>
        <a:srgbClr val="003087"/>
      </a:hlink>
      <a:folHlink>
        <a:srgbClr val="0072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e_NHS_Blue">
  <a:themeElements>
    <a:clrScheme name="BSW PCT">
      <a:dk1>
        <a:srgbClr val="231F20"/>
      </a:dk1>
      <a:lt1>
        <a:srgbClr val="FFFFFF"/>
      </a:lt1>
      <a:dk2>
        <a:srgbClr val="005EB8"/>
      </a:dk2>
      <a:lt2>
        <a:srgbClr val="E7E6E6"/>
      </a:lt2>
      <a:accent1>
        <a:srgbClr val="023F85"/>
      </a:accent1>
      <a:accent2>
        <a:srgbClr val="0069B3"/>
      </a:accent2>
      <a:accent3>
        <a:srgbClr val="36BCEE"/>
      </a:accent3>
      <a:accent4>
        <a:srgbClr val="009F98"/>
      </a:accent4>
      <a:accent5>
        <a:srgbClr val="65B32E"/>
      </a:accent5>
      <a:accent6>
        <a:srgbClr val="006644"/>
      </a:accent6>
      <a:hlink>
        <a:srgbClr val="0069B3"/>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3efad9-fd10-41f0-a65c-61f56871e16c" xsi:nil="true"/>
    <lcf76f155ced4ddcb4097134ff3c332f xmlns="02ce7162-e097-4b7b-9e33-d44de07f2b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891FA31046E9499DA7B437819DB1DC" ma:contentTypeVersion="16" ma:contentTypeDescription="Create a new document." ma:contentTypeScope="" ma:versionID="cced513e2ea8dc8d834a2803b1cbc095">
  <xsd:schema xmlns:xsd="http://www.w3.org/2001/XMLSchema" xmlns:xs="http://www.w3.org/2001/XMLSchema" xmlns:p="http://schemas.microsoft.com/office/2006/metadata/properties" xmlns:ns2="02ce7162-e097-4b7b-9e33-d44de07f2bd7" xmlns:ns3="7e78a8e0-2409-4a33-8bd5-5e047f5941f4" xmlns:ns4="663efad9-fd10-41f0-a65c-61f56871e16c" targetNamespace="http://schemas.microsoft.com/office/2006/metadata/properties" ma:root="true" ma:fieldsID="1cc7d12a4f6bd6b13f3f9090f2e351e0" ns2:_="" ns3:_="" ns4:_="">
    <xsd:import namespace="02ce7162-e097-4b7b-9e33-d44de07f2bd7"/>
    <xsd:import namespace="7e78a8e0-2409-4a33-8bd5-5e047f5941f4"/>
    <xsd:import namespace="663efad9-fd10-41f0-a65c-61f56871e1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ce7162-e097-4b7b-9e33-d44de07f2b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1042bd8-3dcf-48b7-a826-1eac47215ab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78a8e0-2409-4a33-8bd5-5e047f5941f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3efad9-fd10-41f0-a65c-61f56871e16c"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dda8fc8-6450-402d-b35b-66c8bae1ca38}" ma:internalName="TaxCatchAll" ma:showField="CatchAllData" ma:web="7e78a8e0-2409-4a33-8bd5-5e047f5941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DD3A1E-FA5D-4069-84D5-5688DCAE1898}">
  <ds:schemaRefs>
    <ds:schemaRef ds:uri="02ce7162-e097-4b7b-9e33-d44de07f2bd7"/>
    <ds:schemaRef ds:uri="663efad9-fd10-41f0-a65c-61f56871e16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949A093-4131-4F68-A409-69B6210F4436}">
  <ds:schemaRefs>
    <ds:schemaRef ds:uri="http://schemas.microsoft.com/sharepoint/v3/contenttype/forms"/>
  </ds:schemaRefs>
</ds:datastoreItem>
</file>

<file path=customXml/itemProps3.xml><?xml version="1.0" encoding="utf-8"?>
<ds:datastoreItem xmlns:ds="http://schemas.openxmlformats.org/officeDocument/2006/customXml" ds:itemID="{5E913CB6-7582-4A04-BAA2-548B11A945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ce7162-e097-4b7b-9e33-d44de07f2bd7"/>
    <ds:schemaRef ds:uri="7e78a8e0-2409-4a33-8bd5-5e047f5941f4"/>
    <ds:schemaRef ds:uri="663efad9-fd10-41f0-a65c-61f56871e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1338</TotalTime>
  <Words>2101</Words>
  <Application>Microsoft Office PowerPoint</Application>
  <PresentationFormat>Widescreen</PresentationFormat>
  <Paragraphs>242</Paragraphs>
  <Slides>19</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Aptos</vt:lpstr>
      <vt:lpstr>Aptos Display</vt:lpstr>
      <vt:lpstr>Arial</vt:lpstr>
      <vt:lpstr>Calibri</vt:lpstr>
      <vt:lpstr>Calibri Light</vt:lpstr>
      <vt:lpstr>Frutiger LT Std 45 Light</vt:lpstr>
      <vt:lpstr>Frutiger LT Std 65</vt:lpstr>
      <vt:lpstr>Segoe UI</vt:lpstr>
      <vt:lpstr>Symbol</vt:lpstr>
      <vt:lpstr>Wingdings</vt:lpstr>
      <vt:lpstr>Office Theme</vt:lpstr>
      <vt:lpstr>1_Office Theme</vt:lpstr>
      <vt:lpstr>Low stroke (content)</vt:lpstr>
      <vt:lpstr>1_Theme_NHS_Blue</vt:lpstr>
      <vt:lpstr>2_Office Theme</vt:lpstr>
      <vt:lpstr>PowerPoint Presentation</vt:lpstr>
      <vt:lpstr>PowerPoint Presentation</vt:lpstr>
      <vt:lpstr>Neighbourhood health services include:</vt:lpstr>
      <vt:lpstr>Neighbourhood Health Vision (draft)</vt:lpstr>
      <vt:lpstr>How neighbourhood working benefits people</vt:lpstr>
      <vt:lpstr>Residents and VCFS voices</vt:lpstr>
      <vt:lpstr>The clinical priorities</vt:lpstr>
      <vt:lpstr>Low/medium mental health: focused intervention in deprived areas (IMD 1-4)</vt:lpstr>
      <vt:lpstr>Cardiovascular disease: across all localities</vt:lpstr>
      <vt:lpstr>Respiratory conditions – Asthma and COPD focused within deprived areas (IMD 1-4)</vt:lpstr>
      <vt:lpstr>Frailty interventions for high-risk red patients and proactive for Amber patients across all localities </vt:lpstr>
      <vt:lpstr>BHFT/BW Primary Care Alliance working together</vt:lpstr>
      <vt:lpstr>Benefits of working together</vt:lpstr>
      <vt:lpstr>Delivering Neighbourhood Health Services</vt:lpstr>
      <vt:lpstr>The workstreams</vt:lpstr>
      <vt:lpstr>BHFT services</vt:lpstr>
      <vt:lpstr>Neighbourhood services</vt:lpstr>
      <vt:lpstr>Reading: part of the regional neighbourhood health accelerator programme</vt:lpstr>
      <vt:lpstr>Final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Kathryn MacDermott</dc:creator>
  <cp:lastModifiedBy>Kathryn MacDermott</cp:lastModifiedBy>
  <cp:revision>12</cp:revision>
  <dcterms:created xsi:type="dcterms:W3CDTF">2024-09-12T13:29:48Z</dcterms:created>
  <dcterms:modified xsi:type="dcterms:W3CDTF">2025-10-14T09:22:50Z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0x01010073891FA31046E9499DA7B437819DB1DC</vt:lpwstr>
  </property>
  <property fmtid="{D5CDD505-2E9C-101B-9397-08002B2CF9AE}" pid="3" name="MediaServiceImageTags">
    <vt:lpwstr/>
  </property>
</Properties>
</file>