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4"/>
  </p:sldMasterIdLst>
  <p:notesMasterIdLst>
    <p:notesMasterId r:id="rId15"/>
  </p:notesMasterIdLst>
  <p:sldIdLst>
    <p:sldId id="256" r:id="rId5"/>
    <p:sldId id="264" r:id="rId6"/>
    <p:sldId id="353" r:id="rId7"/>
    <p:sldId id="354" r:id="rId8"/>
    <p:sldId id="258" r:id="rId9"/>
    <p:sldId id="261" r:id="rId10"/>
    <p:sldId id="356" r:id="rId11"/>
    <p:sldId id="358" r:id="rId12"/>
    <p:sldId id="266" r:id="rId13"/>
    <p:sldId id="267" r:id="rId14"/>
  </p:sldIdLst>
  <p:sldSz cx="12192000" cy="6858000"/>
  <p:notesSz cx="6858000" cy="9144000"/>
  <p:embeddedFontLst>
    <p:embeddedFont>
      <p:font typeface="Filson Soft Medium" panose="00000600000000000000" charset="0"/>
      <p:regular r:id="rId16"/>
      <p:italic r:id="rId17"/>
      <p:boldItalic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a:srgbClr val="005E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4" d="100"/>
          <a:sy n="94" d="100"/>
        </p:scale>
        <p:origin x="53" y="82"/>
      </p:cViewPr>
      <p:guideLst/>
    </p:cSldViewPr>
  </p:slideViewPr>
  <p:notesTextViewPr>
    <p:cViewPr>
      <p:scale>
        <a:sx n="1" d="1"/>
        <a:sy n="1" d="1"/>
      </p:scale>
      <p:origin x="0" y="0"/>
    </p:cViewPr>
  </p:notesTextViewPr>
  <p:notesViewPr>
    <p:cSldViewPr snapToGrid="0">
      <p:cViewPr varScale="1">
        <p:scale>
          <a:sx n="52" d="100"/>
          <a:sy n="52" d="100"/>
        </p:scale>
        <p:origin x="268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3.fntdata"/><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2.fntdata"/><Relationship Id="rId2" Type="http://schemas.openxmlformats.org/officeDocument/2006/relationships/customXml" Target="../customXml/item2.xml"/><Relationship Id="rId16" Type="http://schemas.openxmlformats.org/officeDocument/2006/relationships/font" Target="fonts/font1.fntdata"/><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iagrams/_rels/data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C81C1A-52A4-48CD-B777-DB08D16A9EEA}" type="doc">
      <dgm:prSet loTypeId="urn:microsoft.com/office/officeart/2005/8/layout/list1" loCatId="list" qsTypeId="urn:microsoft.com/office/officeart/2005/8/quickstyle/simple4" qsCatId="simple" csTypeId="urn:microsoft.com/office/officeart/2005/8/colors/accent3_2" csCatId="accent3" phldr="1"/>
      <dgm:spPr/>
      <dgm:t>
        <a:bodyPr/>
        <a:lstStyle/>
        <a:p>
          <a:endParaRPr lang="en-US"/>
        </a:p>
      </dgm:t>
    </dgm:pt>
    <dgm:pt modelId="{9EB7DDA6-1DEC-46B2-9163-0A119FF4E286}">
      <dgm:prSet/>
      <dgm:spPr>
        <a:solidFill>
          <a:schemeClr val="accent1"/>
        </a:solidFill>
      </dgm:spPr>
      <dgm:t>
        <a:bodyPr/>
        <a:lstStyle/>
        <a:p>
          <a:r>
            <a:rPr lang="en-US" dirty="0"/>
            <a:t>All time – 2022 – 9</a:t>
          </a:r>
          <a:r>
            <a:rPr lang="en-US" baseline="30000" dirty="0"/>
            <a:t>th</a:t>
          </a:r>
          <a:r>
            <a:rPr lang="en-US" dirty="0"/>
            <a:t> February 2026</a:t>
          </a:r>
        </a:p>
      </dgm:t>
    </dgm:pt>
    <dgm:pt modelId="{5C69E5A8-D7A3-4957-80E2-E51132AF4938}" type="parTrans" cxnId="{A6AF102B-6D42-4992-A73D-51C08F585176}">
      <dgm:prSet/>
      <dgm:spPr/>
      <dgm:t>
        <a:bodyPr/>
        <a:lstStyle/>
        <a:p>
          <a:endParaRPr lang="en-US"/>
        </a:p>
      </dgm:t>
    </dgm:pt>
    <dgm:pt modelId="{C9A1E2AD-C94F-4E24-B2B7-0729114769E8}" type="sibTrans" cxnId="{A6AF102B-6D42-4992-A73D-51C08F585176}">
      <dgm:prSet/>
      <dgm:spPr/>
      <dgm:t>
        <a:bodyPr/>
        <a:lstStyle/>
        <a:p>
          <a:endParaRPr lang="en-US"/>
        </a:p>
      </dgm:t>
    </dgm:pt>
    <dgm:pt modelId="{EB6FCE88-3AB3-48B9-A6CD-47DEFC2FFE8D}">
      <dgm:prSet/>
      <dgm:spPr/>
      <dgm:t>
        <a:bodyPr/>
        <a:lstStyle/>
        <a:p>
          <a:r>
            <a:rPr lang="en-US" dirty="0"/>
            <a:t>279,264 first invites sent (unique patients)</a:t>
          </a:r>
        </a:p>
      </dgm:t>
    </dgm:pt>
    <dgm:pt modelId="{ADC0EE1B-C93C-478C-9A95-0BA5CE95B5DD}" type="parTrans" cxnId="{230ED016-E7BC-4271-9427-C12B0E7D8FCC}">
      <dgm:prSet/>
      <dgm:spPr/>
      <dgm:t>
        <a:bodyPr/>
        <a:lstStyle/>
        <a:p>
          <a:endParaRPr lang="en-US"/>
        </a:p>
      </dgm:t>
    </dgm:pt>
    <dgm:pt modelId="{F9A51C23-65D2-4941-B92D-45517FE46E61}" type="sibTrans" cxnId="{230ED016-E7BC-4271-9427-C12B0E7D8FCC}">
      <dgm:prSet/>
      <dgm:spPr/>
      <dgm:t>
        <a:bodyPr/>
        <a:lstStyle/>
        <a:p>
          <a:endParaRPr lang="en-US"/>
        </a:p>
      </dgm:t>
    </dgm:pt>
    <dgm:pt modelId="{EBD45E16-D758-43ED-8435-82716BFABC44}">
      <dgm:prSet/>
      <dgm:spPr/>
      <dgm:t>
        <a:bodyPr/>
        <a:lstStyle/>
        <a:p>
          <a:r>
            <a:rPr lang="en-US" dirty="0"/>
            <a:t>186,296 patients registered on the portal (66.7% adoption rate)</a:t>
          </a:r>
        </a:p>
      </dgm:t>
    </dgm:pt>
    <dgm:pt modelId="{8C2D5954-A6ED-4CE0-B7F4-F87507039158}" type="parTrans" cxnId="{7AF4F3E6-9E01-4498-A744-453A3ED1D38B}">
      <dgm:prSet/>
      <dgm:spPr/>
      <dgm:t>
        <a:bodyPr/>
        <a:lstStyle/>
        <a:p>
          <a:endParaRPr lang="en-US"/>
        </a:p>
      </dgm:t>
    </dgm:pt>
    <dgm:pt modelId="{C508D0D1-A425-4403-8992-CA67240F258B}" type="sibTrans" cxnId="{7AF4F3E6-9E01-4498-A744-453A3ED1D38B}">
      <dgm:prSet/>
      <dgm:spPr/>
      <dgm:t>
        <a:bodyPr/>
        <a:lstStyle/>
        <a:p>
          <a:endParaRPr lang="en-US"/>
        </a:p>
      </dgm:t>
    </dgm:pt>
    <dgm:pt modelId="{7D71A7B3-C5EA-40BB-A381-01D4695EB1C1}" type="pres">
      <dgm:prSet presAssocID="{9CC81C1A-52A4-48CD-B777-DB08D16A9EEA}" presName="linear" presStyleCnt="0">
        <dgm:presLayoutVars>
          <dgm:dir/>
          <dgm:animLvl val="lvl"/>
          <dgm:resizeHandles val="exact"/>
        </dgm:presLayoutVars>
      </dgm:prSet>
      <dgm:spPr/>
    </dgm:pt>
    <dgm:pt modelId="{29F42685-1EED-4FC8-9901-013006C946BE}" type="pres">
      <dgm:prSet presAssocID="{9EB7DDA6-1DEC-46B2-9163-0A119FF4E286}" presName="parentLin" presStyleCnt="0"/>
      <dgm:spPr/>
    </dgm:pt>
    <dgm:pt modelId="{124261CC-FE8A-4A6B-8C90-3F0FEE3A50F0}" type="pres">
      <dgm:prSet presAssocID="{9EB7DDA6-1DEC-46B2-9163-0A119FF4E286}" presName="parentLeftMargin" presStyleLbl="node1" presStyleIdx="0" presStyleCnt="1"/>
      <dgm:spPr/>
    </dgm:pt>
    <dgm:pt modelId="{661A7A83-D120-478A-8F2D-0E3F8E00175C}" type="pres">
      <dgm:prSet presAssocID="{9EB7DDA6-1DEC-46B2-9163-0A119FF4E286}" presName="parentText" presStyleLbl="node1" presStyleIdx="0" presStyleCnt="1">
        <dgm:presLayoutVars>
          <dgm:chMax val="0"/>
          <dgm:bulletEnabled val="1"/>
        </dgm:presLayoutVars>
      </dgm:prSet>
      <dgm:spPr/>
    </dgm:pt>
    <dgm:pt modelId="{0E1757D4-76A9-406E-940A-BF7C856C088B}" type="pres">
      <dgm:prSet presAssocID="{9EB7DDA6-1DEC-46B2-9163-0A119FF4E286}" presName="negativeSpace" presStyleCnt="0"/>
      <dgm:spPr/>
    </dgm:pt>
    <dgm:pt modelId="{C4D57EE7-7D1C-4CC9-AD86-DB68856E6D66}" type="pres">
      <dgm:prSet presAssocID="{9EB7DDA6-1DEC-46B2-9163-0A119FF4E286}" presName="childText" presStyleLbl="conFgAcc1" presStyleIdx="0" presStyleCnt="1">
        <dgm:presLayoutVars>
          <dgm:bulletEnabled val="1"/>
        </dgm:presLayoutVars>
      </dgm:prSet>
      <dgm:spPr/>
    </dgm:pt>
  </dgm:ptLst>
  <dgm:cxnLst>
    <dgm:cxn modelId="{230ED016-E7BC-4271-9427-C12B0E7D8FCC}" srcId="{9EB7DDA6-1DEC-46B2-9163-0A119FF4E286}" destId="{EB6FCE88-3AB3-48B9-A6CD-47DEFC2FFE8D}" srcOrd="0" destOrd="0" parTransId="{ADC0EE1B-C93C-478C-9A95-0BA5CE95B5DD}" sibTransId="{F9A51C23-65D2-4941-B92D-45517FE46E61}"/>
    <dgm:cxn modelId="{A6AF102B-6D42-4992-A73D-51C08F585176}" srcId="{9CC81C1A-52A4-48CD-B777-DB08D16A9EEA}" destId="{9EB7DDA6-1DEC-46B2-9163-0A119FF4E286}" srcOrd="0" destOrd="0" parTransId="{5C69E5A8-D7A3-4957-80E2-E51132AF4938}" sibTransId="{C9A1E2AD-C94F-4E24-B2B7-0729114769E8}"/>
    <dgm:cxn modelId="{79140231-5A03-4A25-AE90-7DE2E6582031}" type="presOf" srcId="{9EB7DDA6-1DEC-46B2-9163-0A119FF4E286}" destId="{124261CC-FE8A-4A6B-8C90-3F0FEE3A50F0}" srcOrd="0" destOrd="0" presId="urn:microsoft.com/office/officeart/2005/8/layout/list1"/>
    <dgm:cxn modelId="{A556116B-A910-4ECF-A9FF-B5812D3A139C}" type="presOf" srcId="{9EB7DDA6-1DEC-46B2-9163-0A119FF4E286}" destId="{661A7A83-D120-478A-8F2D-0E3F8E00175C}" srcOrd="1" destOrd="0" presId="urn:microsoft.com/office/officeart/2005/8/layout/list1"/>
    <dgm:cxn modelId="{FFD25F85-4177-437C-B8BD-5FE1FFAC4835}" type="presOf" srcId="{EB6FCE88-3AB3-48B9-A6CD-47DEFC2FFE8D}" destId="{C4D57EE7-7D1C-4CC9-AD86-DB68856E6D66}" srcOrd="0" destOrd="0" presId="urn:microsoft.com/office/officeart/2005/8/layout/list1"/>
    <dgm:cxn modelId="{583F66BB-70C0-4CDC-8177-3B3EC7DBF333}" type="presOf" srcId="{9CC81C1A-52A4-48CD-B777-DB08D16A9EEA}" destId="{7D71A7B3-C5EA-40BB-A381-01D4695EB1C1}" srcOrd="0" destOrd="0" presId="urn:microsoft.com/office/officeart/2005/8/layout/list1"/>
    <dgm:cxn modelId="{EFD862DD-FEA6-4A99-9536-3B13ED71AFD0}" type="presOf" srcId="{EBD45E16-D758-43ED-8435-82716BFABC44}" destId="{C4D57EE7-7D1C-4CC9-AD86-DB68856E6D66}" srcOrd="0" destOrd="1" presId="urn:microsoft.com/office/officeart/2005/8/layout/list1"/>
    <dgm:cxn modelId="{7AF4F3E6-9E01-4498-A744-453A3ED1D38B}" srcId="{9EB7DDA6-1DEC-46B2-9163-0A119FF4E286}" destId="{EBD45E16-D758-43ED-8435-82716BFABC44}" srcOrd="1" destOrd="0" parTransId="{8C2D5954-A6ED-4CE0-B7F4-F87507039158}" sibTransId="{C508D0D1-A425-4403-8992-CA67240F258B}"/>
    <dgm:cxn modelId="{D5A49493-8B7D-4937-A93A-BEAD21796EB0}" type="presParOf" srcId="{7D71A7B3-C5EA-40BB-A381-01D4695EB1C1}" destId="{29F42685-1EED-4FC8-9901-013006C946BE}" srcOrd="0" destOrd="0" presId="urn:microsoft.com/office/officeart/2005/8/layout/list1"/>
    <dgm:cxn modelId="{3CEDEE80-73D0-42B3-B526-536F416B2CBB}" type="presParOf" srcId="{29F42685-1EED-4FC8-9901-013006C946BE}" destId="{124261CC-FE8A-4A6B-8C90-3F0FEE3A50F0}" srcOrd="0" destOrd="0" presId="urn:microsoft.com/office/officeart/2005/8/layout/list1"/>
    <dgm:cxn modelId="{88E3709C-65C4-4DB3-A51E-6E47B333A10F}" type="presParOf" srcId="{29F42685-1EED-4FC8-9901-013006C946BE}" destId="{661A7A83-D120-478A-8F2D-0E3F8E00175C}" srcOrd="1" destOrd="0" presId="urn:microsoft.com/office/officeart/2005/8/layout/list1"/>
    <dgm:cxn modelId="{9F666778-AFE5-4128-9785-71B1D94160EC}" type="presParOf" srcId="{7D71A7B3-C5EA-40BB-A381-01D4695EB1C1}" destId="{0E1757D4-76A9-406E-940A-BF7C856C088B}" srcOrd="1" destOrd="0" presId="urn:microsoft.com/office/officeart/2005/8/layout/list1"/>
    <dgm:cxn modelId="{9E7E47C2-160D-4D8C-AB70-AE345D5DAF29}" type="presParOf" srcId="{7D71A7B3-C5EA-40BB-A381-01D4695EB1C1}" destId="{C4D57EE7-7D1C-4CC9-AD86-DB68856E6D66}"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4B44F2-2927-4A96-9E23-026B230DBC6A}" type="doc">
      <dgm:prSet loTypeId="urn:microsoft.com/office/officeart/2005/8/layout/default" loCatId="list" qsTypeId="urn:microsoft.com/office/officeart/2005/8/quickstyle/simple2" qsCatId="simple" csTypeId="urn:microsoft.com/office/officeart/2005/8/colors/accent1_2" csCatId="accent1"/>
      <dgm:spPr/>
      <dgm:t>
        <a:bodyPr/>
        <a:lstStyle/>
        <a:p>
          <a:endParaRPr lang="en-US"/>
        </a:p>
      </dgm:t>
    </dgm:pt>
    <dgm:pt modelId="{7E18CB94-B8B7-4BE0-9434-70B42BF35519}">
      <dgm:prSet/>
      <dgm:spPr/>
      <dgm:t>
        <a:bodyPr/>
        <a:lstStyle/>
        <a:p>
          <a:r>
            <a:rPr lang="en-GB"/>
            <a:t>Clinical letters available in the portal</a:t>
          </a:r>
          <a:endParaRPr lang="en-US"/>
        </a:p>
      </dgm:t>
    </dgm:pt>
    <dgm:pt modelId="{F6D7E6F5-C73D-4D82-B47C-5E4439A94E72}" type="parTrans" cxnId="{35EB94B4-4328-4D2A-85E0-A61C83286D86}">
      <dgm:prSet/>
      <dgm:spPr/>
      <dgm:t>
        <a:bodyPr/>
        <a:lstStyle/>
        <a:p>
          <a:endParaRPr lang="en-US"/>
        </a:p>
      </dgm:t>
    </dgm:pt>
    <dgm:pt modelId="{DF434876-E89E-4400-AB22-E2C194CAFA54}" type="sibTrans" cxnId="{35EB94B4-4328-4D2A-85E0-A61C83286D86}">
      <dgm:prSet/>
      <dgm:spPr/>
      <dgm:t>
        <a:bodyPr/>
        <a:lstStyle/>
        <a:p>
          <a:endParaRPr lang="en-US"/>
        </a:p>
      </dgm:t>
    </dgm:pt>
    <dgm:pt modelId="{A4BF03F3-5CF5-4489-88C2-D1D3264B3ED0}">
      <dgm:prSet/>
      <dgm:spPr/>
      <dgm:t>
        <a:bodyPr/>
        <a:lstStyle/>
        <a:p>
          <a:r>
            <a:rPr lang="en-GB"/>
            <a:t>Referral notification roll out including indication of wait times and departmental information</a:t>
          </a:r>
          <a:endParaRPr lang="en-US"/>
        </a:p>
      </dgm:t>
    </dgm:pt>
    <dgm:pt modelId="{A9B4816C-E320-4FAA-9AA1-2F84441D7C02}" type="parTrans" cxnId="{5E693EBA-FD01-4625-857B-7C2ED19F2BDE}">
      <dgm:prSet/>
      <dgm:spPr/>
      <dgm:t>
        <a:bodyPr/>
        <a:lstStyle/>
        <a:p>
          <a:endParaRPr lang="en-US"/>
        </a:p>
      </dgm:t>
    </dgm:pt>
    <dgm:pt modelId="{7D1F7EB6-68CD-41FC-95FE-2A19BA2F67FD}" type="sibTrans" cxnId="{5E693EBA-FD01-4625-857B-7C2ED19F2BDE}">
      <dgm:prSet/>
      <dgm:spPr/>
      <dgm:t>
        <a:bodyPr/>
        <a:lstStyle/>
        <a:p>
          <a:endParaRPr lang="en-US"/>
        </a:p>
      </dgm:t>
    </dgm:pt>
    <dgm:pt modelId="{34C864A4-C51B-41E3-8799-7EED1CC4753C}">
      <dgm:prSet/>
      <dgm:spPr/>
      <dgm:t>
        <a:bodyPr/>
        <a:lstStyle/>
        <a:p>
          <a:r>
            <a:rPr lang="en-GB"/>
            <a:t>Ability to cancel a referral digitally</a:t>
          </a:r>
          <a:endParaRPr lang="en-US"/>
        </a:p>
      </dgm:t>
    </dgm:pt>
    <dgm:pt modelId="{8E5FA1B1-FF9A-4106-BB30-6FF26AC254B3}" type="parTrans" cxnId="{A5E348CE-BF68-4F4C-A663-E47AC2C668E2}">
      <dgm:prSet/>
      <dgm:spPr/>
      <dgm:t>
        <a:bodyPr/>
        <a:lstStyle/>
        <a:p>
          <a:endParaRPr lang="en-US"/>
        </a:p>
      </dgm:t>
    </dgm:pt>
    <dgm:pt modelId="{D297CC05-375A-400B-9C27-477EF4767A4B}" type="sibTrans" cxnId="{A5E348CE-BF68-4F4C-A663-E47AC2C668E2}">
      <dgm:prSet/>
      <dgm:spPr/>
      <dgm:t>
        <a:bodyPr/>
        <a:lstStyle/>
        <a:p>
          <a:endParaRPr lang="en-US"/>
        </a:p>
      </dgm:t>
    </dgm:pt>
    <dgm:pt modelId="{DC8451E3-75FF-4977-A5CC-C607C9DB6192}">
      <dgm:prSet/>
      <dgm:spPr/>
      <dgm:t>
        <a:bodyPr/>
        <a:lstStyle/>
        <a:p>
          <a:r>
            <a:rPr lang="en-GB"/>
            <a:t>Have a follow up appointment when I need it rather than time based follow up, (PIFU) roll out</a:t>
          </a:r>
          <a:endParaRPr lang="en-US"/>
        </a:p>
      </dgm:t>
    </dgm:pt>
    <dgm:pt modelId="{CCA8CFB5-A54B-4AA4-B6DD-0779B44D64DA}" type="parTrans" cxnId="{7DE19B29-9A1A-4862-8201-9A250CA03CE1}">
      <dgm:prSet/>
      <dgm:spPr/>
      <dgm:t>
        <a:bodyPr/>
        <a:lstStyle/>
        <a:p>
          <a:endParaRPr lang="en-US"/>
        </a:p>
      </dgm:t>
    </dgm:pt>
    <dgm:pt modelId="{13D8D319-F5BC-4BE2-B661-5217E149F4D8}" type="sibTrans" cxnId="{7DE19B29-9A1A-4862-8201-9A250CA03CE1}">
      <dgm:prSet/>
      <dgm:spPr/>
      <dgm:t>
        <a:bodyPr/>
        <a:lstStyle/>
        <a:p>
          <a:endParaRPr lang="en-US"/>
        </a:p>
      </dgm:t>
    </dgm:pt>
    <dgm:pt modelId="{44E06458-E933-47B3-875A-FD327CA26E98}">
      <dgm:prSet/>
      <dgm:spPr/>
      <dgm:t>
        <a:bodyPr/>
        <a:lstStyle/>
        <a:p>
          <a:r>
            <a:rPr lang="en-GB" dirty="0"/>
            <a:t>Ability to reschedule or cancel appointments digitally</a:t>
          </a:r>
          <a:endParaRPr lang="en-US" dirty="0"/>
        </a:p>
      </dgm:t>
    </dgm:pt>
    <dgm:pt modelId="{A2C8E347-E3B7-4976-B152-D8C1A8E56087}" type="parTrans" cxnId="{D39D13B5-9EF3-40D0-8E41-6F4BF33BECF9}">
      <dgm:prSet/>
      <dgm:spPr/>
      <dgm:t>
        <a:bodyPr/>
        <a:lstStyle/>
        <a:p>
          <a:endParaRPr lang="en-US"/>
        </a:p>
      </dgm:t>
    </dgm:pt>
    <dgm:pt modelId="{59415474-2AF0-4EC6-A110-FF22CE95E8CB}" type="sibTrans" cxnId="{D39D13B5-9EF3-40D0-8E41-6F4BF33BECF9}">
      <dgm:prSet/>
      <dgm:spPr/>
      <dgm:t>
        <a:bodyPr/>
        <a:lstStyle/>
        <a:p>
          <a:endParaRPr lang="en-US"/>
        </a:p>
      </dgm:t>
    </dgm:pt>
    <dgm:pt modelId="{0119DE49-EFDD-4595-876E-C726BF8E9873}">
      <dgm:prSet/>
      <dgm:spPr/>
      <dgm:t>
        <a:bodyPr/>
        <a:lstStyle/>
        <a:p>
          <a:r>
            <a:rPr lang="en-GB"/>
            <a:t>Digitally completing information prior to my procedure, pre op assessment.</a:t>
          </a:r>
          <a:endParaRPr lang="en-US"/>
        </a:p>
      </dgm:t>
    </dgm:pt>
    <dgm:pt modelId="{B2FC090D-24A7-4165-842C-6705344F028C}" type="parTrans" cxnId="{04EC8443-8764-45F6-A91A-3C68DF12AEDF}">
      <dgm:prSet/>
      <dgm:spPr/>
      <dgm:t>
        <a:bodyPr/>
        <a:lstStyle/>
        <a:p>
          <a:endParaRPr lang="en-US"/>
        </a:p>
      </dgm:t>
    </dgm:pt>
    <dgm:pt modelId="{1EA76115-9812-453F-A82E-ABD18B2DFD1C}" type="sibTrans" cxnId="{04EC8443-8764-45F6-A91A-3C68DF12AEDF}">
      <dgm:prSet/>
      <dgm:spPr/>
      <dgm:t>
        <a:bodyPr/>
        <a:lstStyle/>
        <a:p>
          <a:endParaRPr lang="en-US"/>
        </a:p>
      </dgm:t>
    </dgm:pt>
    <dgm:pt modelId="{598BB457-7FC1-4FCF-B96F-897BF36BE1DB}" type="pres">
      <dgm:prSet presAssocID="{414B44F2-2927-4A96-9E23-026B230DBC6A}" presName="diagram" presStyleCnt="0">
        <dgm:presLayoutVars>
          <dgm:dir/>
          <dgm:resizeHandles val="exact"/>
        </dgm:presLayoutVars>
      </dgm:prSet>
      <dgm:spPr/>
    </dgm:pt>
    <dgm:pt modelId="{CA06719B-9850-472B-8DCD-13F1DD91E99B}" type="pres">
      <dgm:prSet presAssocID="{7E18CB94-B8B7-4BE0-9434-70B42BF35519}" presName="node" presStyleLbl="node1" presStyleIdx="0" presStyleCnt="6">
        <dgm:presLayoutVars>
          <dgm:bulletEnabled val="1"/>
        </dgm:presLayoutVars>
      </dgm:prSet>
      <dgm:spPr/>
    </dgm:pt>
    <dgm:pt modelId="{46E0FAC3-FDFF-4C4D-95F5-57AE7B4E3B68}" type="pres">
      <dgm:prSet presAssocID="{DF434876-E89E-4400-AB22-E2C194CAFA54}" presName="sibTrans" presStyleCnt="0"/>
      <dgm:spPr/>
    </dgm:pt>
    <dgm:pt modelId="{544D75A4-AAB9-4B2D-B85B-959C4FDE5635}" type="pres">
      <dgm:prSet presAssocID="{A4BF03F3-5CF5-4489-88C2-D1D3264B3ED0}" presName="node" presStyleLbl="node1" presStyleIdx="1" presStyleCnt="6">
        <dgm:presLayoutVars>
          <dgm:bulletEnabled val="1"/>
        </dgm:presLayoutVars>
      </dgm:prSet>
      <dgm:spPr/>
    </dgm:pt>
    <dgm:pt modelId="{3B7984A1-4E0E-4A66-A24E-6712D74525EB}" type="pres">
      <dgm:prSet presAssocID="{7D1F7EB6-68CD-41FC-95FE-2A19BA2F67FD}" presName="sibTrans" presStyleCnt="0"/>
      <dgm:spPr/>
    </dgm:pt>
    <dgm:pt modelId="{3C5A768D-1457-4F6E-8837-6FECA713040A}" type="pres">
      <dgm:prSet presAssocID="{34C864A4-C51B-41E3-8799-7EED1CC4753C}" presName="node" presStyleLbl="node1" presStyleIdx="2" presStyleCnt="6">
        <dgm:presLayoutVars>
          <dgm:bulletEnabled val="1"/>
        </dgm:presLayoutVars>
      </dgm:prSet>
      <dgm:spPr/>
    </dgm:pt>
    <dgm:pt modelId="{C8A248F5-7064-4946-89C8-96ECFF8F3B58}" type="pres">
      <dgm:prSet presAssocID="{D297CC05-375A-400B-9C27-477EF4767A4B}" presName="sibTrans" presStyleCnt="0"/>
      <dgm:spPr/>
    </dgm:pt>
    <dgm:pt modelId="{9CF74420-0526-47C3-9A16-8630BE07933D}" type="pres">
      <dgm:prSet presAssocID="{DC8451E3-75FF-4977-A5CC-C607C9DB6192}" presName="node" presStyleLbl="node1" presStyleIdx="3" presStyleCnt="6">
        <dgm:presLayoutVars>
          <dgm:bulletEnabled val="1"/>
        </dgm:presLayoutVars>
      </dgm:prSet>
      <dgm:spPr/>
    </dgm:pt>
    <dgm:pt modelId="{3704A13A-7554-4F3E-A832-DFD7D045F36B}" type="pres">
      <dgm:prSet presAssocID="{13D8D319-F5BC-4BE2-B661-5217E149F4D8}" presName="sibTrans" presStyleCnt="0"/>
      <dgm:spPr/>
    </dgm:pt>
    <dgm:pt modelId="{684FED12-9393-4810-98F3-9CBAE1E32AC7}" type="pres">
      <dgm:prSet presAssocID="{44E06458-E933-47B3-875A-FD327CA26E98}" presName="node" presStyleLbl="node1" presStyleIdx="4" presStyleCnt="6">
        <dgm:presLayoutVars>
          <dgm:bulletEnabled val="1"/>
        </dgm:presLayoutVars>
      </dgm:prSet>
      <dgm:spPr/>
    </dgm:pt>
    <dgm:pt modelId="{3218E0DE-39D5-4ECE-A007-960D77D73922}" type="pres">
      <dgm:prSet presAssocID="{59415474-2AF0-4EC6-A110-FF22CE95E8CB}" presName="sibTrans" presStyleCnt="0"/>
      <dgm:spPr/>
    </dgm:pt>
    <dgm:pt modelId="{9ABF7E59-454A-4A23-9898-F294953852B3}" type="pres">
      <dgm:prSet presAssocID="{0119DE49-EFDD-4595-876E-C726BF8E9873}" presName="node" presStyleLbl="node1" presStyleIdx="5" presStyleCnt="6">
        <dgm:presLayoutVars>
          <dgm:bulletEnabled val="1"/>
        </dgm:presLayoutVars>
      </dgm:prSet>
      <dgm:spPr/>
    </dgm:pt>
  </dgm:ptLst>
  <dgm:cxnLst>
    <dgm:cxn modelId="{9A20DD19-DF0B-4EA0-9417-A4F598C29DEE}" type="presOf" srcId="{7E18CB94-B8B7-4BE0-9434-70B42BF35519}" destId="{CA06719B-9850-472B-8DCD-13F1DD91E99B}" srcOrd="0" destOrd="0" presId="urn:microsoft.com/office/officeart/2005/8/layout/default"/>
    <dgm:cxn modelId="{67C57424-309E-4355-BE12-D081018DE5FB}" type="presOf" srcId="{DC8451E3-75FF-4977-A5CC-C607C9DB6192}" destId="{9CF74420-0526-47C3-9A16-8630BE07933D}" srcOrd="0" destOrd="0" presId="urn:microsoft.com/office/officeart/2005/8/layout/default"/>
    <dgm:cxn modelId="{7DE19B29-9A1A-4862-8201-9A250CA03CE1}" srcId="{414B44F2-2927-4A96-9E23-026B230DBC6A}" destId="{DC8451E3-75FF-4977-A5CC-C607C9DB6192}" srcOrd="3" destOrd="0" parTransId="{CCA8CFB5-A54B-4AA4-B6DD-0779B44D64DA}" sibTransId="{13D8D319-F5BC-4BE2-B661-5217E149F4D8}"/>
    <dgm:cxn modelId="{03F2762F-5937-445E-9666-0F043E512BB3}" type="presOf" srcId="{414B44F2-2927-4A96-9E23-026B230DBC6A}" destId="{598BB457-7FC1-4FCF-B96F-897BF36BE1DB}" srcOrd="0" destOrd="0" presId="urn:microsoft.com/office/officeart/2005/8/layout/default"/>
    <dgm:cxn modelId="{04EC8443-8764-45F6-A91A-3C68DF12AEDF}" srcId="{414B44F2-2927-4A96-9E23-026B230DBC6A}" destId="{0119DE49-EFDD-4595-876E-C726BF8E9873}" srcOrd="5" destOrd="0" parTransId="{B2FC090D-24A7-4165-842C-6705344F028C}" sibTransId="{1EA76115-9812-453F-A82E-ABD18B2DFD1C}"/>
    <dgm:cxn modelId="{17BD3A4E-CC6A-475A-8028-9DA3CF4D37C8}" type="presOf" srcId="{44E06458-E933-47B3-875A-FD327CA26E98}" destId="{684FED12-9393-4810-98F3-9CBAE1E32AC7}" srcOrd="0" destOrd="0" presId="urn:microsoft.com/office/officeart/2005/8/layout/default"/>
    <dgm:cxn modelId="{2661A175-84E0-415F-831E-A371BB55D471}" type="presOf" srcId="{34C864A4-C51B-41E3-8799-7EED1CC4753C}" destId="{3C5A768D-1457-4F6E-8837-6FECA713040A}" srcOrd="0" destOrd="0" presId="urn:microsoft.com/office/officeart/2005/8/layout/default"/>
    <dgm:cxn modelId="{EDEAC77E-5F22-469F-B304-A89CACAAD887}" type="presOf" srcId="{A4BF03F3-5CF5-4489-88C2-D1D3264B3ED0}" destId="{544D75A4-AAB9-4B2D-B85B-959C4FDE5635}" srcOrd="0" destOrd="0" presId="urn:microsoft.com/office/officeart/2005/8/layout/default"/>
    <dgm:cxn modelId="{35EB94B4-4328-4D2A-85E0-A61C83286D86}" srcId="{414B44F2-2927-4A96-9E23-026B230DBC6A}" destId="{7E18CB94-B8B7-4BE0-9434-70B42BF35519}" srcOrd="0" destOrd="0" parTransId="{F6D7E6F5-C73D-4D82-B47C-5E4439A94E72}" sibTransId="{DF434876-E89E-4400-AB22-E2C194CAFA54}"/>
    <dgm:cxn modelId="{D39D13B5-9EF3-40D0-8E41-6F4BF33BECF9}" srcId="{414B44F2-2927-4A96-9E23-026B230DBC6A}" destId="{44E06458-E933-47B3-875A-FD327CA26E98}" srcOrd="4" destOrd="0" parTransId="{A2C8E347-E3B7-4976-B152-D8C1A8E56087}" sibTransId="{59415474-2AF0-4EC6-A110-FF22CE95E8CB}"/>
    <dgm:cxn modelId="{5E693EBA-FD01-4625-857B-7C2ED19F2BDE}" srcId="{414B44F2-2927-4A96-9E23-026B230DBC6A}" destId="{A4BF03F3-5CF5-4489-88C2-D1D3264B3ED0}" srcOrd="1" destOrd="0" parTransId="{A9B4816C-E320-4FAA-9AA1-2F84441D7C02}" sibTransId="{7D1F7EB6-68CD-41FC-95FE-2A19BA2F67FD}"/>
    <dgm:cxn modelId="{A5E348CE-BF68-4F4C-A663-E47AC2C668E2}" srcId="{414B44F2-2927-4A96-9E23-026B230DBC6A}" destId="{34C864A4-C51B-41E3-8799-7EED1CC4753C}" srcOrd="2" destOrd="0" parTransId="{8E5FA1B1-FF9A-4106-BB30-6FF26AC254B3}" sibTransId="{D297CC05-375A-400B-9C27-477EF4767A4B}"/>
    <dgm:cxn modelId="{CBD910DE-8504-4D0D-B69B-9A14D9750F6A}" type="presOf" srcId="{0119DE49-EFDD-4595-876E-C726BF8E9873}" destId="{9ABF7E59-454A-4A23-9898-F294953852B3}" srcOrd="0" destOrd="0" presId="urn:microsoft.com/office/officeart/2005/8/layout/default"/>
    <dgm:cxn modelId="{69675367-65C8-4B69-ABC2-B85FC41C24D3}" type="presParOf" srcId="{598BB457-7FC1-4FCF-B96F-897BF36BE1DB}" destId="{CA06719B-9850-472B-8DCD-13F1DD91E99B}" srcOrd="0" destOrd="0" presId="urn:microsoft.com/office/officeart/2005/8/layout/default"/>
    <dgm:cxn modelId="{824FED4F-2BB2-4CA2-8A76-71A5DE1F5AA7}" type="presParOf" srcId="{598BB457-7FC1-4FCF-B96F-897BF36BE1DB}" destId="{46E0FAC3-FDFF-4C4D-95F5-57AE7B4E3B68}" srcOrd="1" destOrd="0" presId="urn:microsoft.com/office/officeart/2005/8/layout/default"/>
    <dgm:cxn modelId="{665C50C0-279F-469E-A7FA-5C441DA1EE26}" type="presParOf" srcId="{598BB457-7FC1-4FCF-B96F-897BF36BE1DB}" destId="{544D75A4-AAB9-4B2D-B85B-959C4FDE5635}" srcOrd="2" destOrd="0" presId="urn:microsoft.com/office/officeart/2005/8/layout/default"/>
    <dgm:cxn modelId="{9B052787-FE5D-40FC-A915-DA07E439B4C6}" type="presParOf" srcId="{598BB457-7FC1-4FCF-B96F-897BF36BE1DB}" destId="{3B7984A1-4E0E-4A66-A24E-6712D74525EB}" srcOrd="3" destOrd="0" presId="urn:microsoft.com/office/officeart/2005/8/layout/default"/>
    <dgm:cxn modelId="{E4C05E35-967B-4A0E-AAC2-0886D4C58A2C}" type="presParOf" srcId="{598BB457-7FC1-4FCF-B96F-897BF36BE1DB}" destId="{3C5A768D-1457-4F6E-8837-6FECA713040A}" srcOrd="4" destOrd="0" presId="urn:microsoft.com/office/officeart/2005/8/layout/default"/>
    <dgm:cxn modelId="{07B5E7A7-49CD-48FA-8E5E-20DCD11D7CA0}" type="presParOf" srcId="{598BB457-7FC1-4FCF-B96F-897BF36BE1DB}" destId="{C8A248F5-7064-4946-89C8-96ECFF8F3B58}" srcOrd="5" destOrd="0" presId="urn:microsoft.com/office/officeart/2005/8/layout/default"/>
    <dgm:cxn modelId="{BD0710CA-9996-4162-AEBE-2914912AB143}" type="presParOf" srcId="{598BB457-7FC1-4FCF-B96F-897BF36BE1DB}" destId="{9CF74420-0526-47C3-9A16-8630BE07933D}" srcOrd="6" destOrd="0" presId="urn:microsoft.com/office/officeart/2005/8/layout/default"/>
    <dgm:cxn modelId="{B1EF598F-D694-4438-8769-94D6BC4DD215}" type="presParOf" srcId="{598BB457-7FC1-4FCF-B96F-897BF36BE1DB}" destId="{3704A13A-7554-4F3E-A832-DFD7D045F36B}" srcOrd="7" destOrd="0" presId="urn:microsoft.com/office/officeart/2005/8/layout/default"/>
    <dgm:cxn modelId="{F18F0C23-07C0-49E2-AACD-BEA5314BCD84}" type="presParOf" srcId="{598BB457-7FC1-4FCF-B96F-897BF36BE1DB}" destId="{684FED12-9393-4810-98F3-9CBAE1E32AC7}" srcOrd="8" destOrd="0" presId="urn:microsoft.com/office/officeart/2005/8/layout/default"/>
    <dgm:cxn modelId="{6F2CA23C-D68D-4D2D-B325-350B1461F9D2}" type="presParOf" srcId="{598BB457-7FC1-4FCF-B96F-897BF36BE1DB}" destId="{3218E0DE-39D5-4ECE-A007-960D77D73922}" srcOrd="9" destOrd="0" presId="urn:microsoft.com/office/officeart/2005/8/layout/default"/>
    <dgm:cxn modelId="{C0C035C6-6C6A-4304-9E0C-7B77F4FFADAE}" type="presParOf" srcId="{598BB457-7FC1-4FCF-B96F-897BF36BE1DB}" destId="{9ABF7E59-454A-4A23-9898-F294953852B3}"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FE65598-B53D-47D7-9167-A603EF6462C2}" type="doc">
      <dgm:prSet loTypeId="urn:microsoft.com/office/officeart/2018/2/layout/IconVerticalSolidList" loCatId="icon" qsTypeId="urn:microsoft.com/office/officeart/2005/8/quickstyle/simple1" qsCatId="simple" csTypeId="urn:microsoft.com/office/officeart/2005/8/colors/accent3_2" csCatId="accent3" phldr="1"/>
      <dgm:spPr/>
      <dgm:t>
        <a:bodyPr/>
        <a:lstStyle/>
        <a:p>
          <a:endParaRPr lang="en-US"/>
        </a:p>
      </dgm:t>
    </dgm:pt>
    <dgm:pt modelId="{53AAAAAE-589E-4014-B8BC-5F7F7F290BA6}">
      <dgm:prSet/>
      <dgm:spPr/>
      <dgm:t>
        <a:bodyPr/>
        <a:lstStyle/>
        <a:p>
          <a:r>
            <a:rPr lang="en-GB" dirty="0"/>
            <a:t>Reviewed the NHS 10 Year Plan and Trust Strategic Programmes</a:t>
          </a:r>
          <a:endParaRPr lang="en-US" dirty="0"/>
        </a:p>
      </dgm:t>
    </dgm:pt>
    <dgm:pt modelId="{AE1DBB6D-F8B9-4B11-BCDF-A4F27FDCFD36}" type="parTrans" cxnId="{8FE9F9FE-A436-4721-A779-64655654CA60}">
      <dgm:prSet/>
      <dgm:spPr/>
      <dgm:t>
        <a:bodyPr/>
        <a:lstStyle/>
        <a:p>
          <a:endParaRPr lang="en-US"/>
        </a:p>
      </dgm:t>
    </dgm:pt>
    <dgm:pt modelId="{056D61BB-5A76-4A66-B3C0-55DB9FD17B26}" type="sibTrans" cxnId="{8FE9F9FE-A436-4721-A779-64655654CA60}">
      <dgm:prSet/>
      <dgm:spPr/>
      <dgm:t>
        <a:bodyPr/>
        <a:lstStyle/>
        <a:p>
          <a:endParaRPr lang="en-US"/>
        </a:p>
      </dgm:t>
    </dgm:pt>
    <dgm:pt modelId="{B028EC95-BB65-4F47-84CD-AB2850FAEF8F}">
      <dgm:prSet/>
      <dgm:spPr>
        <a:solidFill>
          <a:schemeClr val="accent1"/>
        </a:solidFill>
      </dgm:spPr>
      <dgm:t>
        <a:bodyPr/>
        <a:lstStyle/>
        <a:p>
          <a:r>
            <a:rPr lang="en-GB" dirty="0"/>
            <a:t>Looked at a patient journey and thinking about what needs they should be able to meet in 5 years time</a:t>
          </a:r>
          <a:endParaRPr lang="en-US" dirty="0"/>
        </a:p>
      </dgm:t>
    </dgm:pt>
    <dgm:pt modelId="{4285913B-B0DA-4400-8581-C743A6074848}" type="parTrans" cxnId="{63AC5528-7B9B-4CF4-BE18-9BE763D7E1EF}">
      <dgm:prSet/>
      <dgm:spPr/>
      <dgm:t>
        <a:bodyPr/>
        <a:lstStyle/>
        <a:p>
          <a:endParaRPr lang="en-US"/>
        </a:p>
      </dgm:t>
    </dgm:pt>
    <dgm:pt modelId="{1AC3A806-E44C-4EBC-B62C-1436B45D5DF9}" type="sibTrans" cxnId="{63AC5528-7B9B-4CF4-BE18-9BE763D7E1EF}">
      <dgm:prSet/>
      <dgm:spPr/>
      <dgm:t>
        <a:bodyPr/>
        <a:lstStyle/>
        <a:p>
          <a:endParaRPr lang="en-US"/>
        </a:p>
      </dgm:t>
    </dgm:pt>
    <dgm:pt modelId="{53458CD3-CE56-4604-B9B6-BDB4D2C07EAA}">
      <dgm:prSet/>
      <dgm:spPr/>
      <dgm:t>
        <a:bodyPr/>
        <a:lstStyle/>
        <a:p>
          <a:r>
            <a:rPr lang="en-GB"/>
            <a:t>Staff came up with the following:</a:t>
          </a:r>
          <a:endParaRPr lang="en-US"/>
        </a:p>
      </dgm:t>
    </dgm:pt>
    <dgm:pt modelId="{99F83B47-C30C-4302-BD11-C229C5E4888E}" type="parTrans" cxnId="{34E38370-612F-4485-8263-AE7ACA0E0B14}">
      <dgm:prSet/>
      <dgm:spPr/>
      <dgm:t>
        <a:bodyPr/>
        <a:lstStyle/>
        <a:p>
          <a:endParaRPr lang="en-US"/>
        </a:p>
      </dgm:t>
    </dgm:pt>
    <dgm:pt modelId="{F6C42944-AAAF-4AF3-8CCB-48500C94FC2B}" type="sibTrans" cxnId="{34E38370-612F-4485-8263-AE7ACA0E0B14}">
      <dgm:prSet/>
      <dgm:spPr/>
      <dgm:t>
        <a:bodyPr/>
        <a:lstStyle/>
        <a:p>
          <a:endParaRPr lang="en-US"/>
        </a:p>
      </dgm:t>
    </dgm:pt>
    <dgm:pt modelId="{56255D81-5BB4-4C50-B090-63779B0D30B3}" type="pres">
      <dgm:prSet presAssocID="{AFE65598-B53D-47D7-9167-A603EF6462C2}" presName="root" presStyleCnt="0">
        <dgm:presLayoutVars>
          <dgm:dir/>
          <dgm:resizeHandles val="exact"/>
        </dgm:presLayoutVars>
      </dgm:prSet>
      <dgm:spPr/>
    </dgm:pt>
    <dgm:pt modelId="{1B0BAF14-F1D8-4F10-BA85-F4A4E05303BB}" type="pres">
      <dgm:prSet presAssocID="{53AAAAAE-589E-4014-B8BC-5F7F7F290BA6}" presName="compNode" presStyleCnt="0"/>
      <dgm:spPr/>
    </dgm:pt>
    <dgm:pt modelId="{B298D814-3568-422C-B862-6BBCC588FE53}" type="pres">
      <dgm:prSet presAssocID="{53AAAAAE-589E-4014-B8BC-5F7F7F290BA6}" presName="bgRect" presStyleLbl="bgShp" presStyleIdx="0" presStyleCnt="3"/>
      <dgm:spPr>
        <a:solidFill>
          <a:schemeClr val="accent1"/>
        </a:solidFill>
      </dgm:spPr>
    </dgm:pt>
    <dgm:pt modelId="{CDE3FD75-EC93-4E8B-ACF7-C8A019D307EC}" type="pres">
      <dgm:prSet presAssocID="{53AAAAAE-589E-4014-B8BC-5F7F7F290BA6}"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20F69A60-C59F-4EF5-9545-66713CC9E76C}" type="pres">
      <dgm:prSet presAssocID="{53AAAAAE-589E-4014-B8BC-5F7F7F290BA6}" presName="spaceRect" presStyleCnt="0"/>
      <dgm:spPr/>
    </dgm:pt>
    <dgm:pt modelId="{A6324195-9B35-4B55-8B05-8BDA7C18BC44}" type="pres">
      <dgm:prSet presAssocID="{53AAAAAE-589E-4014-B8BC-5F7F7F290BA6}" presName="parTx" presStyleLbl="revTx" presStyleIdx="0" presStyleCnt="3">
        <dgm:presLayoutVars>
          <dgm:chMax val="0"/>
          <dgm:chPref val="0"/>
        </dgm:presLayoutVars>
      </dgm:prSet>
      <dgm:spPr/>
    </dgm:pt>
    <dgm:pt modelId="{3AA62145-864C-4C47-9082-62DFA1B5E36A}" type="pres">
      <dgm:prSet presAssocID="{056D61BB-5A76-4A66-B3C0-55DB9FD17B26}" presName="sibTrans" presStyleCnt="0"/>
      <dgm:spPr/>
    </dgm:pt>
    <dgm:pt modelId="{CED9BAFC-B0A2-4476-9643-498A918791F6}" type="pres">
      <dgm:prSet presAssocID="{B028EC95-BB65-4F47-84CD-AB2850FAEF8F}" presName="compNode" presStyleCnt="0"/>
      <dgm:spPr/>
    </dgm:pt>
    <dgm:pt modelId="{92245CCA-DD96-40C1-A5D7-9C4177AA155C}" type="pres">
      <dgm:prSet presAssocID="{B028EC95-BB65-4F47-84CD-AB2850FAEF8F}" presName="bgRect" presStyleLbl="bgShp" presStyleIdx="1" presStyleCnt="3"/>
      <dgm:spPr>
        <a:solidFill>
          <a:schemeClr val="accent1"/>
        </a:solidFill>
      </dgm:spPr>
    </dgm:pt>
    <dgm:pt modelId="{7806E640-B2C5-45CE-8FB8-719344BB9346}" type="pres">
      <dgm:prSet presAssocID="{B028EC95-BB65-4F47-84CD-AB2850FAEF8F}"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Inpatient outline"/>
        </a:ext>
      </dgm:extLst>
    </dgm:pt>
    <dgm:pt modelId="{8E594FA9-48CE-4856-BCB5-AAD5A34EF267}" type="pres">
      <dgm:prSet presAssocID="{B028EC95-BB65-4F47-84CD-AB2850FAEF8F}" presName="spaceRect" presStyleCnt="0"/>
      <dgm:spPr/>
    </dgm:pt>
    <dgm:pt modelId="{0DC71BD1-851A-4940-BE4D-9F92BEAABC1A}" type="pres">
      <dgm:prSet presAssocID="{B028EC95-BB65-4F47-84CD-AB2850FAEF8F}" presName="parTx" presStyleLbl="revTx" presStyleIdx="1" presStyleCnt="3">
        <dgm:presLayoutVars>
          <dgm:chMax val="0"/>
          <dgm:chPref val="0"/>
        </dgm:presLayoutVars>
      </dgm:prSet>
      <dgm:spPr/>
    </dgm:pt>
    <dgm:pt modelId="{F8D338BF-682C-4A58-A8EC-6BF37F3F0668}" type="pres">
      <dgm:prSet presAssocID="{1AC3A806-E44C-4EBC-B62C-1436B45D5DF9}" presName="sibTrans" presStyleCnt="0"/>
      <dgm:spPr/>
    </dgm:pt>
    <dgm:pt modelId="{C75A54E2-1472-4FC8-8EEE-A72425A939E1}" type="pres">
      <dgm:prSet presAssocID="{53458CD3-CE56-4604-B9B6-BDB4D2C07EAA}" presName="compNode" presStyleCnt="0"/>
      <dgm:spPr/>
    </dgm:pt>
    <dgm:pt modelId="{7E9D1E70-DD68-4F5E-A060-7DABA1D090DC}" type="pres">
      <dgm:prSet presAssocID="{53458CD3-CE56-4604-B9B6-BDB4D2C07EAA}" presName="bgRect" presStyleLbl="bgShp" presStyleIdx="2" presStyleCnt="3"/>
      <dgm:spPr>
        <a:solidFill>
          <a:schemeClr val="accent1"/>
        </a:solidFill>
      </dgm:spPr>
    </dgm:pt>
    <dgm:pt modelId="{0BA273F4-1414-42EB-9A50-634D2EFABC8D}" type="pres">
      <dgm:prSet presAssocID="{53458CD3-CE56-4604-B9B6-BDB4D2C07EAA}"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Stethoscope outline"/>
        </a:ext>
      </dgm:extLst>
    </dgm:pt>
    <dgm:pt modelId="{EFD15726-24E2-4295-B9E2-35C4F69AF8FA}" type="pres">
      <dgm:prSet presAssocID="{53458CD3-CE56-4604-B9B6-BDB4D2C07EAA}" presName="spaceRect" presStyleCnt="0"/>
      <dgm:spPr/>
    </dgm:pt>
    <dgm:pt modelId="{A75B4637-D543-4C5E-B94E-56D14EEC71B5}" type="pres">
      <dgm:prSet presAssocID="{53458CD3-CE56-4604-B9B6-BDB4D2C07EAA}" presName="parTx" presStyleLbl="revTx" presStyleIdx="2" presStyleCnt="3">
        <dgm:presLayoutVars>
          <dgm:chMax val="0"/>
          <dgm:chPref val="0"/>
        </dgm:presLayoutVars>
      </dgm:prSet>
      <dgm:spPr/>
    </dgm:pt>
  </dgm:ptLst>
  <dgm:cxnLst>
    <dgm:cxn modelId="{63AC5528-7B9B-4CF4-BE18-9BE763D7E1EF}" srcId="{AFE65598-B53D-47D7-9167-A603EF6462C2}" destId="{B028EC95-BB65-4F47-84CD-AB2850FAEF8F}" srcOrd="1" destOrd="0" parTransId="{4285913B-B0DA-4400-8581-C743A6074848}" sibTransId="{1AC3A806-E44C-4EBC-B62C-1436B45D5DF9}"/>
    <dgm:cxn modelId="{CA6CB031-1DDE-428E-AE35-D9C57B1E795A}" type="presOf" srcId="{53458CD3-CE56-4604-B9B6-BDB4D2C07EAA}" destId="{A75B4637-D543-4C5E-B94E-56D14EEC71B5}" srcOrd="0" destOrd="0" presId="urn:microsoft.com/office/officeart/2018/2/layout/IconVerticalSolidList"/>
    <dgm:cxn modelId="{34E38370-612F-4485-8263-AE7ACA0E0B14}" srcId="{AFE65598-B53D-47D7-9167-A603EF6462C2}" destId="{53458CD3-CE56-4604-B9B6-BDB4D2C07EAA}" srcOrd="2" destOrd="0" parTransId="{99F83B47-C30C-4302-BD11-C229C5E4888E}" sibTransId="{F6C42944-AAAF-4AF3-8CCB-48500C94FC2B}"/>
    <dgm:cxn modelId="{2E4C9EB2-8103-4AC4-A7E5-49997144FCA1}" type="presOf" srcId="{AFE65598-B53D-47D7-9167-A603EF6462C2}" destId="{56255D81-5BB4-4C50-B090-63779B0D30B3}" srcOrd="0" destOrd="0" presId="urn:microsoft.com/office/officeart/2018/2/layout/IconVerticalSolidList"/>
    <dgm:cxn modelId="{7340A4BB-23F0-433C-80BF-B611D9789338}" type="presOf" srcId="{B028EC95-BB65-4F47-84CD-AB2850FAEF8F}" destId="{0DC71BD1-851A-4940-BE4D-9F92BEAABC1A}" srcOrd="0" destOrd="0" presId="urn:microsoft.com/office/officeart/2018/2/layout/IconVerticalSolidList"/>
    <dgm:cxn modelId="{440821CF-FE47-492C-8F8D-F44C91654076}" type="presOf" srcId="{53AAAAAE-589E-4014-B8BC-5F7F7F290BA6}" destId="{A6324195-9B35-4B55-8B05-8BDA7C18BC44}" srcOrd="0" destOrd="0" presId="urn:microsoft.com/office/officeart/2018/2/layout/IconVerticalSolidList"/>
    <dgm:cxn modelId="{8FE9F9FE-A436-4721-A779-64655654CA60}" srcId="{AFE65598-B53D-47D7-9167-A603EF6462C2}" destId="{53AAAAAE-589E-4014-B8BC-5F7F7F290BA6}" srcOrd="0" destOrd="0" parTransId="{AE1DBB6D-F8B9-4B11-BCDF-A4F27FDCFD36}" sibTransId="{056D61BB-5A76-4A66-B3C0-55DB9FD17B26}"/>
    <dgm:cxn modelId="{54B33FCC-83D3-4B9C-9427-8051BB4E0311}" type="presParOf" srcId="{56255D81-5BB4-4C50-B090-63779B0D30B3}" destId="{1B0BAF14-F1D8-4F10-BA85-F4A4E05303BB}" srcOrd="0" destOrd="0" presId="urn:microsoft.com/office/officeart/2018/2/layout/IconVerticalSolidList"/>
    <dgm:cxn modelId="{C6300A8D-07B0-4064-B6AA-790DF5E10B72}" type="presParOf" srcId="{1B0BAF14-F1D8-4F10-BA85-F4A4E05303BB}" destId="{B298D814-3568-422C-B862-6BBCC588FE53}" srcOrd="0" destOrd="0" presId="urn:microsoft.com/office/officeart/2018/2/layout/IconVerticalSolidList"/>
    <dgm:cxn modelId="{68B8892E-E1EF-4C97-8EBB-3FCB3645956B}" type="presParOf" srcId="{1B0BAF14-F1D8-4F10-BA85-F4A4E05303BB}" destId="{CDE3FD75-EC93-4E8B-ACF7-C8A019D307EC}" srcOrd="1" destOrd="0" presId="urn:microsoft.com/office/officeart/2018/2/layout/IconVerticalSolidList"/>
    <dgm:cxn modelId="{9365C389-07EE-49C5-91E4-89BEB6BFA611}" type="presParOf" srcId="{1B0BAF14-F1D8-4F10-BA85-F4A4E05303BB}" destId="{20F69A60-C59F-4EF5-9545-66713CC9E76C}" srcOrd="2" destOrd="0" presId="urn:microsoft.com/office/officeart/2018/2/layout/IconVerticalSolidList"/>
    <dgm:cxn modelId="{7FD28D28-41B8-4224-B05C-E9C3854362D8}" type="presParOf" srcId="{1B0BAF14-F1D8-4F10-BA85-F4A4E05303BB}" destId="{A6324195-9B35-4B55-8B05-8BDA7C18BC44}" srcOrd="3" destOrd="0" presId="urn:microsoft.com/office/officeart/2018/2/layout/IconVerticalSolidList"/>
    <dgm:cxn modelId="{8A797546-F85E-482A-8670-58A8759E3336}" type="presParOf" srcId="{56255D81-5BB4-4C50-B090-63779B0D30B3}" destId="{3AA62145-864C-4C47-9082-62DFA1B5E36A}" srcOrd="1" destOrd="0" presId="urn:microsoft.com/office/officeart/2018/2/layout/IconVerticalSolidList"/>
    <dgm:cxn modelId="{1E6B926B-6110-415A-A9F1-CFA68615B2C9}" type="presParOf" srcId="{56255D81-5BB4-4C50-B090-63779B0D30B3}" destId="{CED9BAFC-B0A2-4476-9643-498A918791F6}" srcOrd="2" destOrd="0" presId="urn:microsoft.com/office/officeart/2018/2/layout/IconVerticalSolidList"/>
    <dgm:cxn modelId="{E949A91B-2F0A-46B5-B56F-A604356B2E96}" type="presParOf" srcId="{CED9BAFC-B0A2-4476-9643-498A918791F6}" destId="{92245CCA-DD96-40C1-A5D7-9C4177AA155C}" srcOrd="0" destOrd="0" presId="urn:microsoft.com/office/officeart/2018/2/layout/IconVerticalSolidList"/>
    <dgm:cxn modelId="{71E11AD1-791B-4DA5-8C4D-A2D2B85C2955}" type="presParOf" srcId="{CED9BAFC-B0A2-4476-9643-498A918791F6}" destId="{7806E640-B2C5-45CE-8FB8-719344BB9346}" srcOrd="1" destOrd="0" presId="urn:microsoft.com/office/officeart/2018/2/layout/IconVerticalSolidList"/>
    <dgm:cxn modelId="{056E6162-F182-4FDB-9921-1E03A328A2DB}" type="presParOf" srcId="{CED9BAFC-B0A2-4476-9643-498A918791F6}" destId="{8E594FA9-48CE-4856-BCB5-AAD5A34EF267}" srcOrd="2" destOrd="0" presId="urn:microsoft.com/office/officeart/2018/2/layout/IconVerticalSolidList"/>
    <dgm:cxn modelId="{285C2749-F0EF-49CB-9FD2-D9B2CF6919A8}" type="presParOf" srcId="{CED9BAFC-B0A2-4476-9643-498A918791F6}" destId="{0DC71BD1-851A-4940-BE4D-9F92BEAABC1A}" srcOrd="3" destOrd="0" presId="urn:microsoft.com/office/officeart/2018/2/layout/IconVerticalSolidList"/>
    <dgm:cxn modelId="{2A22D728-BB4C-46F3-A519-611F90D84FB2}" type="presParOf" srcId="{56255D81-5BB4-4C50-B090-63779B0D30B3}" destId="{F8D338BF-682C-4A58-A8EC-6BF37F3F0668}" srcOrd="3" destOrd="0" presId="urn:microsoft.com/office/officeart/2018/2/layout/IconVerticalSolidList"/>
    <dgm:cxn modelId="{05EA635C-F198-469F-9E9F-2D16597A6A6C}" type="presParOf" srcId="{56255D81-5BB4-4C50-B090-63779B0D30B3}" destId="{C75A54E2-1472-4FC8-8EEE-A72425A939E1}" srcOrd="4" destOrd="0" presId="urn:microsoft.com/office/officeart/2018/2/layout/IconVerticalSolidList"/>
    <dgm:cxn modelId="{77108120-C1D7-4EC1-B930-D4BBFA8B7862}" type="presParOf" srcId="{C75A54E2-1472-4FC8-8EEE-A72425A939E1}" destId="{7E9D1E70-DD68-4F5E-A060-7DABA1D090DC}" srcOrd="0" destOrd="0" presId="urn:microsoft.com/office/officeart/2018/2/layout/IconVerticalSolidList"/>
    <dgm:cxn modelId="{BD8C6AAE-9A11-40E8-ADFD-CA502030305C}" type="presParOf" srcId="{C75A54E2-1472-4FC8-8EEE-A72425A939E1}" destId="{0BA273F4-1414-42EB-9A50-634D2EFABC8D}" srcOrd="1" destOrd="0" presId="urn:microsoft.com/office/officeart/2018/2/layout/IconVerticalSolidList"/>
    <dgm:cxn modelId="{223D91B2-A6E7-4CB8-BF04-8767D0767A17}" type="presParOf" srcId="{C75A54E2-1472-4FC8-8EEE-A72425A939E1}" destId="{EFD15726-24E2-4295-B9E2-35C4F69AF8FA}" srcOrd="2" destOrd="0" presId="urn:microsoft.com/office/officeart/2018/2/layout/IconVerticalSolidList"/>
    <dgm:cxn modelId="{DFCE400C-2218-4E3F-BDE4-DF871E92EB89}" type="presParOf" srcId="{C75A54E2-1472-4FC8-8EEE-A72425A939E1}" destId="{A75B4637-D543-4C5E-B94E-56D14EEC71B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EAE73D1-BC2E-44DE-99E2-95DB5DC7E6B3}" type="doc">
      <dgm:prSet loTypeId="urn:microsoft.com/office/officeart/2005/8/layout/default" loCatId="list" qsTypeId="urn:microsoft.com/office/officeart/2005/8/quickstyle/simple2" qsCatId="simple" csTypeId="urn:microsoft.com/office/officeart/2005/8/colors/accent1_2" csCatId="accent1"/>
      <dgm:spPr/>
      <dgm:t>
        <a:bodyPr/>
        <a:lstStyle/>
        <a:p>
          <a:endParaRPr lang="en-US"/>
        </a:p>
      </dgm:t>
    </dgm:pt>
    <dgm:pt modelId="{B5DC6A6F-4F09-46B1-AB3D-8FA1F3C8F67F}">
      <dgm:prSet/>
      <dgm:spPr/>
      <dgm:t>
        <a:bodyPr/>
        <a:lstStyle/>
        <a:p>
          <a:r>
            <a:rPr lang="en-GB"/>
            <a:t>🗨️ </a:t>
          </a:r>
          <a:r>
            <a:rPr lang="en-GB" i="1"/>
            <a:t>“I want to access my information easily — without needing to register on the portal.”</a:t>
          </a:r>
          <a:endParaRPr lang="en-US"/>
        </a:p>
      </dgm:t>
    </dgm:pt>
    <dgm:pt modelId="{5E24B502-6943-4550-BDE3-93A9CAE55D25}" type="parTrans" cxnId="{01F10C6F-2E50-44D6-A7A3-E7893F39A6D9}">
      <dgm:prSet/>
      <dgm:spPr/>
      <dgm:t>
        <a:bodyPr/>
        <a:lstStyle/>
        <a:p>
          <a:endParaRPr lang="en-US"/>
        </a:p>
      </dgm:t>
    </dgm:pt>
    <dgm:pt modelId="{6E610453-58B3-4D16-8BC4-D84B864628D4}" type="sibTrans" cxnId="{01F10C6F-2E50-44D6-A7A3-E7893F39A6D9}">
      <dgm:prSet/>
      <dgm:spPr/>
      <dgm:t>
        <a:bodyPr/>
        <a:lstStyle/>
        <a:p>
          <a:endParaRPr lang="en-US"/>
        </a:p>
      </dgm:t>
    </dgm:pt>
    <dgm:pt modelId="{4448A13C-C4D6-4A49-A5DC-E6B7433E31DB}">
      <dgm:prSet/>
      <dgm:spPr/>
      <dgm:t>
        <a:bodyPr/>
        <a:lstStyle/>
        <a:p>
          <a:r>
            <a:rPr lang="en-GB"/>
            <a:t>🗨️ </a:t>
          </a:r>
          <a:r>
            <a:rPr lang="en-GB" i="1"/>
            <a:t>“Can I attend all related appointments on the same day?”</a:t>
          </a:r>
          <a:endParaRPr lang="en-US"/>
        </a:p>
      </dgm:t>
    </dgm:pt>
    <dgm:pt modelId="{AF36BAE2-142D-4C40-9E90-88B0C7141016}" type="parTrans" cxnId="{8B079F61-0D22-449A-8CAE-5657A2A8D782}">
      <dgm:prSet/>
      <dgm:spPr/>
      <dgm:t>
        <a:bodyPr/>
        <a:lstStyle/>
        <a:p>
          <a:endParaRPr lang="en-US"/>
        </a:p>
      </dgm:t>
    </dgm:pt>
    <dgm:pt modelId="{C41F5833-0011-4C71-8F50-B2D963A4882B}" type="sibTrans" cxnId="{8B079F61-0D22-449A-8CAE-5657A2A8D782}">
      <dgm:prSet/>
      <dgm:spPr/>
      <dgm:t>
        <a:bodyPr/>
        <a:lstStyle/>
        <a:p>
          <a:endParaRPr lang="en-US"/>
        </a:p>
      </dgm:t>
    </dgm:pt>
    <dgm:pt modelId="{D23A4D92-E2B9-4C76-A680-891D3F883B26}">
      <dgm:prSet/>
      <dgm:spPr/>
      <dgm:t>
        <a:bodyPr/>
        <a:lstStyle/>
        <a:p>
          <a:r>
            <a:rPr lang="en-GB"/>
            <a:t>🗨️ </a:t>
          </a:r>
          <a:r>
            <a:rPr lang="en-GB" i="1"/>
            <a:t>“Help me find exactly where to go in the hospital — like Google Maps.”</a:t>
          </a:r>
          <a:endParaRPr lang="en-US"/>
        </a:p>
      </dgm:t>
    </dgm:pt>
    <dgm:pt modelId="{1A0C3FFC-FB7D-4019-8D73-0BEF77DD5CD7}" type="parTrans" cxnId="{B6F4D9ED-6831-4829-AB74-60B9F8676BE6}">
      <dgm:prSet/>
      <dgm:spPr/>
      <dgm:t>
        <a:bodyPr/>
        <a:lstStyle/>
        <a:p>
          <a:endParaRPr lang="en-US"/>
        </a:p>
      </dgm:t>
    </dgm:pt>
    <dgm:pt modelId="{E7E7EBC6-363A-4738-8C5B-DC94B18F9CBE}" type="sibTrans" cxnId="{B6F4D9ED-6831-4829-AB74-60B9F8676BE6}">
      <dgm:prSet/>
      <dgm:spPr/>
      <dgm:t>
        <a:bodyPr/>
        <a:lstStyle/>
        <a:p>
          <a:endParaRPr lang="en-US"/>
        </a:p>
      </dgm:t>
    </dgm:pt>
    <dgm:pt modelId="{150E3B79-DFE5-4A45-A617-64B5CA1E7A32}">
      <dgm:prSet/>
      <dgm:spPr/>
      <dgm:t>
        <a:bodyPr/>
        <a:lstStyle/>
        <a:p>
          <a:r>
            <a:rPr lang="en-GB"/>
            <a:t>🗨️ </a:t>
          </a:r>
          <a:r>
            <a:rPr lang="en-GB" i="1"/>
            <a:t>“Let me check in digitally on my portal when I arrive.”</a:t>
          </a:r>
          <a:endParaRPr lang="en-US"/>
        </a:p>
      </dgm:t>
    </dgm:pt>
    <dgm:pt modelId="{D03FF7C4-AC8E-45C4-A245-48FD3E2F5718}" type="parTrans" cxnId="{173E6472-B392-4946-B82A-DAA331659A4A}">
      <dgm:prSet/>
      <dgm:spPr/>
      <dgm:t>
        <a:bodyPr/>
        <a:lstStyle/>
        <a:p>
          <a:endParaRPr lang="en-US"/>
        </a:p>
      </dgm:t>
    </dgm:pt>
    <dgm:pt modelId="{A01BD022-0E00-430B-BE51-CCF3561C9193}" type="sibTrans" cxnId="{173E6472-B392-4946-B82A-DAA331659A4A}">
      <dgm:prSet/>
      <dgm:spPr/>
      <dgm:t>
        <a:bodyPr/>
        <a:lstStyle/>
        <a:p>
          <a:endParaRPr lang="en-US"/>
        </a:p>
      </dgm:t>
    </dgm:pt>
    <dgm:pt modelId="{07801EF0-9B27-42BF-B8B6-81C5991DF59A}">
      <dgm:prSet/>
      <dgm:spPr/>
      <dgm:t>
        <a:bodyPr/>
        <a:lstStyle/>
        <a:p>
          <a:r>
            <a:rPr lang="en-GB"/>
            <a:t>🗨️ </a:t>
          </a:r>
          <a:r>
            <a:rPr lang="en-GB" i="1"/>
            <a:t>“I’d prefer more remote (virtual) appointments.”</a:t>
          </a:r>
          <a:endParaRPr lang="en-US"/>
        </a:p>
      </dgm:t>
    </dgm:pt>
    <dgm:pt modelId="{ECB51F4D-B93C-4E18-96E3-3C5E89C2D694}" type="parTrans" cxnId="{61EB6A76-B37D-4FDB-BD46-58442B50D25E}">
      <dgm:prSet/>
      <dgm:spPr/>
      <dgm:t>
        <a:bodyPr/>
        <a:lstStyle/>
        <a:p>
          <a:endParaRPr lang="en-US"/>
        </a:p>
      </dgm:t>
    </dgm:pt>
    <dgm:pt modelId="{72139FB3-2EEA-4EDD-B1DE-25B4D3AAAAFB}" type="sibTrans" cxnId="{61EB6A76-B37D-4FDB-BD46-58442B50D25E}">
      <dgm:prSet/>
      <dgm:spPr/>
      <dgm:t>
        <a:bodyPr/>
        <a:lstStyle/>
        <a:p>
          <a:endParaRPr lang="en-US"/>
        </a:p>
      </dgm:t>
    </dgm:pt>
    <dgm:pt modelId="{95FF30AC-6FF7-4700-A566-6E6C548DB8DD}">
      <dgm:prSet/>
      <dgm:spPr/>
      <dgm:t>
        <a:bodyPr/>
        <a:lstStyle/>
        <a:p>
          <a:r>
            <a:rPr lang="en-GB"/>
            <a:t>🗨️ </a:t>
          </a:r>
          <a:r>
            <a:rPr lang="en-GB" i="1"/>
            <a:t>“I want all my condition and care pathway information in one place on my portal”</a:t>
          </a:r>
          <a:endParaRPr lang="en-US"/>
        </a:p>
      </dgm:t>
    </dgm:pt>
    <dgm:pt modelId="{8F7FFD48-17E0-4C96-A9D7-FCC3F206EE9A}" type="parTrans" cxnId="{3B1479A8-2137-48AF-95DC-EF9F120057DC}">
      <dgm:prSet/>
      <dgm:spPr/>
      <dgm:t>
        <a:bodyPr/>
        <a:lstStyle/>
        <a:p>
          <a:endParaRPr lang="en-US"/>
        </a:p>
      </dgm:t>
    </dgm:pt>
    <dgm:pt modelId="{B8FDED5B-1CD2-434A-A588-E36EF9E25253}" type="sibTrans" cxnId="{3B1479A8-2137-48AF-95DC-EF9F120057DC}">
      <dgm:prSet/>
      <dgm:spPr/>
      <dgm:t>
        <a:bodyPr/>
        <a:lstStyle/>
        <a:p>
          <a:endParaRPr lang="en-US"/>
        </a:p>
      </dgm:t>
    </dgm:pt>
    <dgm:pt modelId="{45A05AA1-CF8C-49AA-9785-F6B1ABB7416B}">
      <dgm:prSet/>
      <dgm:spPr/>
      <dgm:t>
        <a:bodyPr/>
        <a:lstStyle/>
        <a:p>
          <a:r>
            <a:rPr lang="en-GB"/>
            <a:t>🗨️ </a:t>
          </a:r>
          <a:r>
            <a:rPr lang="en-GB" i="1"/>
            <a:t>“Notify me on my portal when it’s my turn to be seen in clinic.”</a:t>
          </a:r>
          <a:endParaRPr lang="en-US"/>
        </a:p>
      </dgm:t>
    </dgm:pt>
    <dgm:pt modelId="{2BD3CBCD-8A83-475D-A1EC-49685ECD26D2}" type="parTrans" cxnId="{D53E61A6-48DE-4B61-ADE4-E19CCD79F105}">
      <dgm:prSet/>
      <dgm:spPr/>
      <dgm:t>
        <a:bodyPr/>
        <a:lstStyle/>
        <a:p>
          <a:endParaRPr lang="en-US"/>
        </a:p>
      </dgm:t>
    </dgm:pt>
    <dgm:pt modelId="{9470D516-B8DF-49D7-B204-3A1A483E70DC}" type="sibTrans" cxnId="{D53E61A6-48DE-4B61-ADE4-E19CCD79F105}">
      <dgm:prSet/>
      <dgm:spPr/>
      <dgm:t>
        <a:bodyPr/>
        <a:lstStyle/>
        <a:p>
          <a:endParaRPr lang="en-US"/>
        </a:p>
      </dgm:t>
    </dgm:pt>
    <dgm:pt modelId="{AE442662-2E9C-4005-A4E6-657E15C5D1E5}">
      <dgm:prSet/>
      <dgm:spPr/>
      <dgm:t>
        <a:bodyPr/>
        <a:lstStyle/>
        <a:p>
          <a:r>
            <a:rPr lang="en-GB"/>
            <a:t>🗨️ </a:t>
          </a:r>
          <a:r>
            <a:rPr lang="en-GB" i="1"/>
            <a:t>“I should be able to book a parking space in advance.”</a:t>
          </a:r>
          <a:endParaRPr lang="en-US"/>
        </a:p>
      </dgm:t>
    </dgm:pt>
    <dgm:pt modelId="{DF84FB49-CAC8-4E2D-A098-F267FEF6158E}" type="parTrans" cxnId="{6C9B354C-2959-4B2C-9FB1-FB9694C47A5C}">
      <dgm:prSet/>
      <dgm:spPr/>
      <dgm:t>
        <a:bodyPr/>
        <a:lstStyle/>
        <a:p>
          <a:endParaRPr lang="en-US"/>
        </a:p>
      </dgm:t>
    </dgm:pt>
    <dgm:pt modelId="{172ACB25-0FC9-482A-B940-4C15F12C43CD}" type="sibTrans" cxnId="{6C9B354C-2959-4B2C-9FB1-FB9694C47A5C}">
      <dgm:prSet/>
      <dgm:spPr/>
      <dgm:t>
        <a:bodyPr/>
        <a:lstStyle/>
        <a:p>
          <a:endParaRPr lang="en-US"/>
        </a:p>
      </dgm:t>
    </dgm:pt>
    <dgm:pt modelId="{6E3B8886-2CA2-4761-B611-8C08105B183E}">
      <dgm:prSet/>
      <dgm:spPr/>
      <dgm:t>
        <a:bodyPr/>
        <a:lstStyle/>
        <a:p>
          <a:r>
            <a:rPr lang="en-GB"/>
            <a:t>🗨️ </a:t>
          </a:r>
          <a:r>
            <a:rPr lang="en-GB" i="1"/>
            <a:t>“If I’m staying in hospital, let me choose my meals online.”</a:t>
          </a:r>
          <a:endParaRPr lang="en-US"/>
        </a:p>
      </dgm:t>
    </dgm:pt>
    <dgm:pt modelId="{D3E12429-48AF-49B5-880C-EE769C0B624F}" type="parTrans" cxnId="{E9AD23F0-08AA-44DF-BCAC-DBDC44080566}">
      <dgm:prSet/>
      <dgm:spPr/>
      <dgm:t>
        <a:bodyPr/>
        <a:lstStyle/>
        <a:p>
          <a:endParaRPr lang="en-US"/>
        </a:p>
      </dgm:t>
    </dgm:pt>
    <dgm:pt modelId="{0EE19A11-18EC-48E6-807E-DFAA4E637AB0}" type="sibTrans" cxnId="{E9AD23F0-08AA-44DF-BCAC-DBDC44080566}">
      <dgm:prSet/>
      <dgm:spPr/>
      <dgm:t>
        <a:bodyPr/>
        <a:lstStyle/>
        <a:p>
          <a:endParaRPr lang="en-US"/>
        </a:p>
      </dgm:t>
    </dgm:pt>
    <dgm:pt modelId="{AEF4363F-7122-40F4-9F5B-3C0B32C9F7C4}">
      <dgm:prSet/>
      <dgm:spPr/>
      <dgm:t>
        <a:bodyPr/>
        <a:lstStyle/>
        <a:p>
          <a:r>
            <a:rPr lang="en-GB"/>
            <a:t>🗨️ </a:t>
          </a:r>
          <a:r>
            <a:rPr lang="en-GB" i="1"/>
            <a:t>“Allow me to share my inpatient location with my loved ones.”</a:t>
          </a:r>
          <a:endParaRPr lang="en-US"/>
        </a:p>
      </dgm:t>
    </dgm:pt>
    <dgm:pt modelId="{16FBB2F4-92C5-49E9-B67A-D5B86F7B8257}" type="parTrans" cxnId="{16BC9E1D-12A6-4984-873D-00A4B80AA9A2}">
      <dgm:prSet/>
      <dgm:spPr/>
      <dgm:t>
        <a:bodyPr/>
        <a:lstStyle/>
        <a:p>
          <a:endParaRPr lang="en-US"/>
        </a:p>
      </dgm:t>
    </dgm:pt>
    <dgm:pt modelId="{01EBC0CB-8EC4-423D-A7E7-3BAFBB0C0DB4}" type="sibTrans" cxnId="{16BC9E1D-12A6-4984-873D-00A4B80AA9A2}">
      <dgm:prSet/>
      <dgm:spPr/>
      <dgm:t>
        <a:bodyPr/>
        <a:lstStyle/>
        <a:p>
          <a:endParaRPr lang="en-US"/>
        </a:p>
      </dgm:t>
    </dgm:pt>
    <dgm:pt modelId="{AA4357D4-2DF2-4832-B648-00AEB7C058B3}">
      <dgm:prSet/>
      <dgm:spPr/>
      <dgm:t>
        <a:bodyPr/>
        <a:lstStyle/>
        <a:p>
          <a:r>
            <a:rPr lang="en-GB"/>
            <a:t>🗨️ </a:t>
          </a:r>
          <a:r>
            <a:rPr lang="en-GB" i="1"/>
            <a:t>“I want to track my discharge progress.”</a:t>
          </a:r>
          <a:endParaRPr lang="en-US"/>
        </a:p>
      </dgm:t>
    </dgm:pt>
    <dgm:pt modelId="{B04F3D7D-6FE9-4BF4-865B-9E132DC4DE9E}" type="parTrans" cxnId="{453AE5C6-C4C3-4F6E-93E4-70CEE6AD6803}">
      <dgm:prSet/>
      <dgm:spPr/>
      <dgm:t>
        <a:bodyPr/>
        <a:lstStyle/>
        <a:p>
          <a:endParaRPr lang="en-US"/>
        </a:p>
      </dgm:t>
    </dgm:pt>
    <dgm:pt modelId="{50555DC3-5801-4041-9005-F3C94431093E}" type="sibTrans" cxnId="{453AE5C6-C4C3-4F6E-93E4-70CEE6AD6803}">
      <dgm:prSet/>
      <dgm:spPr/>
      <dgm:t>
        <a:bodyPr/>
        <a:lstStyle/>
        <a:p>
          <a:endParaRPr lang="en-US"/>
        </a:p>
      </dgm:t>
    </dgm:pt>
    <dgm:pt modelId="{903280BD-2A30-4205-814A-72E7697C158B}">
      <dgm:prSet/>
      <dgm:spPr/>
      <dgm:t>
        <a:bodyPr/>
        <a:lstStyle/>
        <a:p>
          <a:r>
            <a:rPr lang="en-GB"/>
            <a:t>🗨️ </a:t>
          </a:r>
          <a:r>
            <a:rPr lang="en-GB" i="1"/>
            <a:t>“Let me give consent for procedures digitally.”</a:t>
          </a:r>
          <a:endParaRPr lang="en-US"/>
        </a:p>
      </dgm:t>
    </dgm:pt>
    <dgm:pt modelId="{696A0E67-B622-4197-B027-75C4B6C53307}" type="parTrans" cxnId="{B0BFCA49-B369-436F-80D2-58E7AFF7FFC5}">
      <dgm:prSet/>
      <dgm:spPr/>
      <dgm:t>
        <a:bodyPr/>
        <a:lstStyle/>
        <a:p>
          <a:endParaRPr lang="en-US"/>
        </a:p>
      </dgm:t>
    </dgm:pt>
    <dgm:pt modelId="{E99D9A91-FC4F-4114-9034-74AB0F3C7D59}" type="sibTrans" cxnId="{B0BFCA49-B369-436F-80D2-58E7AFF7FFC5}">
      <dgm:prSet/>
      <dgm:spPr/>
      <dgm:t>
        <a:bodyPr/>
        <a:lstStyle/>
        <a:p>
          <a:endParaRPr lang="en-US"/>
        </a:p>
      </dgm:t>
    </dgm:pt>
    <dgm:pt modelId="{82831B49-4980-47B5-AB9B-F2BA99870CEE}" type="pres">
      <dgm:prSet presAssocID="{CEAE73D1-BC2E-44DE-99E2-95DB5DC7E6B3}" presName="diagram" presStyleCnt="0">
        <dgm:presLayoutVars>
          <dgm:dir/>
          <dgm:resizeHandles val="exact"/>
        </dgm:presLayoutVars>
      </dgm:prSet>
      <dgm:spPr/>
    </dgm:pt>
    <dgm:pt modelId="{B1ED5FDA-72D3-4EBF-8277-3665786ADAEF}" type="pres">
      <dgm:prSet presAssocID="{B5DC6A6F-4F09-46B1-AB3D-8FA1F3C8F67F}" presName="node" presStyleLbl="node1" presStyleIdx="0" presStyleCnt="12">
        <dgm:presLayoutVars>
          <dgm:bulletEnabled val="1"/>
        </dgm:presLayoutVars>
      </dgm:prSet>
      <dgm:spPr/>
    </dgm:pt>
    <dgm:pt modelId="{E5E93287-6E39-4AA7-A02F-D3DD7E8A969E}" type="pres">
      <dgm:prSet presAssocID="{6E610453-58B3-4D16-8BC4-D84B864628D4}" presName="sibTrans" presStyleCnt="0"/>
      <dgm:spPr/>
    </dgm:pt>
    <dgm:pt modelId="{AE6E521F-6D6F-4643-8C71-83260C7B7D3E}" type="pres">
      <dgm:prSet presAssocID="{4448A13C-C4D6-4A49-A5DC-E6B7433E31DB}" presName="node" presStyleLbl="node1" presStyleIdx="1" presStyleCnt="12">
        <dgm:presLayoutVars>
          <dgm:bulletEnabled val="1"/>
        </dgm:presLayoutVars>
      </dgm:prSet>
      <dgm:spPr/>
    </dgm:pt>
    <dgm:pt modelId="{7350DD56-8EB8-4952-BBA3-A7FE5554C5DD}" type="pres">
      <dgm:prSet presAssocID="{C41F5833-0011-4C71-8F50-B2D963A4882B}" presName="sibTrans" presStyleCnt="0"/>
      <dgm:spPr/>
    </dgm:pt>
    <dgm:pt modelId="{2A3275C6-12B7-48DB-ABC6-56EDD2B6E83D}" type="pres">
      <dgm:prSet presAssocID="{D23A4D92-E2B9-4C76-A680-891D3F883B26}" presName="node" presStyleLbl="node1" presStyleIdx="2" presStyleCnt="12">
        <dgm:presLayoutVars>
          <dgm:bulletEnabled val="1"/>
        </dgm:presLayoutVars>
      </dgm:prSet>
      <dgm:spPr/>
    </dgm:pt>
    <dgm:pt modelId="{47C069D8-0886-4C5F-9336-C76E0CF6125C}" type="pres">
      <dgm:prSet presAssocID="{E7E7EBC6-363A-4738-8C5B-DC94B18F9CBE}" presName="sibTrans" presStyleCnt="0"/>
      <dgm:spPr/>
    </dgm:pt>
    <dgm:pt modelId="{04989EAA-7AF6-4749-AAC6-39AEE365F56F}" type="pres">
      <dgm:prSet presAssocID="{150E3B79-DFE5-4A45-A617-64B5CA1E7A32}" presName="node" presStyleLbl="node1" presStyleIdx="3" presStyleCnt="12">
        <dgm:presLayoutVars>
          <dgm:bulletEnabled val="1"/>
        </dgm:presLayoutVars>
      </dgm:prSet>
      <dgm:spPr/>
    </dgm:pt>
    <dgm:pt modelId="{10494A7D-C152-4EA3-A8EB-D2AD2C92B32F}" type="pres">
      <dgm:prSet presAssocID="{A01BD022-0E00-430B-BE51-CCF3561C9193}" presName="sibTrans" presStyleCnt="0"/>
      <dgm:spPr/>
    </dgm:pt>
    <dgm:pt modelId="{18417F67-0AEC-407C-8197-77939B8A1001}" type="pres">
      <dgm:prSet presAssocID="{07801EF0-9B27-42BF-B8B6-81C5991DF59A}" presName="node" presStyleLbl="node1" presStyleIdx="4" presStyleCnt="12">
        <dgm:presLayoutVars>
          <dgm:bulletEnabled val="1"/>
        </dgm:presLayoutVars>
      </dgm:prSet>
      <dgm:spPr/>
    </dgm:pt>
    <dgm:pt modelId="{27CB002E-8055-4469-AA1E-B0382C94B3F6}" type="pres">
      <dgm:prSet presAssocID="{72139FB3-2EEA-4EDD-B1DE-25B4D3AAAAFB}" presName="sibTrans" presStyleCnt="0"/>
      <dgm:spPr/>
    </dgm:pt>
    <dgm:pt modelId="{FC76B0B9-F007-4053-8552-FBB5542509E8}" type="pres">
      <dgm:prSet presAssocID="{95FF30AC-6FF7-4700-A566-6E6C548DB8DD}" presName="node" presStyleLbl="node1" presStyleIdx="5" presStyleCnt="12">
        <dgm:presLayoutVars>
          <dgm:bulletEnabled val="1"/>
        </dgm:presLayoutVars>
      </dgm:prSet>
      <dgm:spPr/>
    </dgm:pt>
    <dgm:pt modelId="{0719AE00-91D1-4413-BC80-BA078E258D22}" type="pres">
      <dgm:prSet presAssocID="{B8FDED5B-1CD2-434A-A588-E36EF9E25253}" presName="sibTrans" presStyleCnt="0"/>
      <dgm:spPr/>
    </dgm:pt>
    <dgm:pt modelId="{4FB18240-E1D8-4F92-A358-5883D610B9AE}" type="pres">
      <dgm:prSet presAssocID="{45A05AA1-CF8C-49AA-9785-F6B1ABB7416B}" presName="node" presStyleLbl="node1" presStyleIdx="6" presStyleCnt="12">
        <dgm:presLayoutVars>
          <dgm:bulletEnabled val="1"/>
        </dgm:presLayoutVars>
      </dgm:prSet>
      <dgm:spPr/>
    </dgm:pt>
    <dgm:pt modelId="{F75C0E29-BBD4-4524-AA3A-6E7397F1406D}" type="pres">
      <dgm:prSet presAssocID="{9470D516-B8DF-49D7-B204-3A1A483E70DC}" presName="sibTrans" presStyleCnt="0"/>
      <dgm:spPr/>
    </dgm:pt>
    <dgm:pt modelId="{E4990A2B-DBEA-4B12-8BBE-8F23DE445691}" type="pres">
      <dgm:prSet presAssocID="{AE442662-2E9C-4005-A4E6-657E15C5D1E5}" presName="node" presStyleLbl="node1" presStyleIdx="7" presStyleCnt="12">
        <dgm:presLayoutVars>
          <dgm:bulletEnabled val="1"/>
        </dgm:presLayoutVars>
      </dgm:prSet>
      <dgm:spPr/>
    </dgm:pt>
    <dgm:pt modelId="{EC938EF3-1D7C-4995-8C9E-D2FEE4BF2F0D}" type="pres">
      <dgm:prSet presAssocID="{172ACB25-0FC9-482A-B940-4C15F12C43CD}" presName="sibTrans" presStyleCnt="0"/>
      <dgm:spPr/>
    </dgm:pt>
    <dgm:pt modelId="{3480ACB7-AED3-4D73-BCFE-04C9D398BC53}" type="pres">
      <dgm:prSet presAssocID="{6E3B8886-2CA2-4761-B611-8C08105B183E}" presName="node" presStyleLbl="node1" presStyleIdx="8" presStyleCnt="12">
        <dgm:presLayoutVars>
          <dgm:bulletEnabled val="1"/>
        </dgm:presLayoutVars>
      </dgm:prSet>
      <dgm:spPr/>
    </dgm:pt>
    <dgm:pt modelId="{1F165B0E-E133-4EAA-8C25-E81E785B7926}" type="pres">
      <dgm:prSet presAssocID="{0EE19A11-18EC-48E6-807E-DFAA4E637AB0}" presName="sibTrans" presStyleCnt="0"/>
      <dgm:spPr/>
    </dgm:pt>
    <dgm:pt modelId="{F9666A94-EAF4-401F-A5D1-D2CD6CA9FCD2}" type="pres">
      <dgm:prSet presAssocID="{AEF4363F-7122-40F4-9F5B-3C0B32C9F7C4}" presName="node" presStyleLbl="node1" presStyleIdx="9" presStyleCnt="12">
        <dgm:presLayoutVars>
          <dgm:bulletEnabled val="1"/>
        </dgm:presLayoutVars>
      </dgm:prSet>
      <dgm:spPr/>
    </dgm:pt>
    <dgm:pt modelId="{2D29D8DD-DA45-47DA-8B78-F9784992ECDA}" type="pres">
      <dgm:prSet presAssocID="{01EBC0CB-8EC4-423D-A7E7-3BAFBB0C0DB4}" presName="sibTrans" presStyleCnt="0"/>
      <dgm:spPr/>
    </dgm:pt>
    <dgm:pt modelId="{4171F25C-D7F9-407A-861C-B0A36E1B4C58}" type="pres">
      <dgm:prSet presAssocID="{AA4357D4-2DF2-4832-B648-00AEB7C058B3}" presName="node" presStyleLbl="node1" presStyleIdx="10" presStyleCnt="12">
        <dgm:presLayoutVars>
          <dgm:bulletEnabled val="1"/>
        </dgm:presLayoutVars>
      </dgm:prSet>
      <dgm:spPr/>
    </dgm:pt>
    <dgm:pt modelId="{80DBF3D0-7FEC-4F70-BBE4-2EB52DC305CB}" type="pres">
      <dgm:prSet presAssocID="{50555DC3-5801-4041-9005-F3C94431093E}" presName="sibTrans" presStyleCnt="0"/>
      <dgm:spPr/>
    </dgm:pt>
    <dgm:pt modelId="{B3FCA4EB-4D21-4C45-8079-980DBE8FD643}" type="pres">
      <dgm:prSet presAssocID="{903280BD-2A30-4205-814A-72E7697C158B}" presName="node" presStyleLbl="node1" presStyleIdx="11" presStyleCnt="12">
        <dgm:presLayoutVars>
          <dgm:bulletEnabled val="1"/>
        </dgm:presLayoutVars>
      </dgm:prSet>
      <dgm:spPr/>
    </dgm:pt>
  </dgm:ptLst>
  <dgm:cxnLst>
    <dgm:cxn modelId="{D440910C-A6EF-472D-8EA3-79C370DFAB18}" type="presOf" srcId="{AEF4363F-7122-40F4-9F5B-3C0B32C9F7C4}" destId="{F9666A94-EAF4-401F-A5D1-D2CD6CA9FCD2}" srcOrd="0" destOrd="0" presId="urn:microsoft.com/office/officeart/2005/8/layout/default"/>
    <dgm:cxn modelId="{16BC9E1D-12A6-4984-873D-00A4B80AA9A2}" srcId="{CEAE73D1-BC2E-44DE-99E2-95DB5DC7E6B3}" destId="{AEF4363F-7122-40F4-9F5B-3C0B32C9F7C4}" srcOrd="9" destOrd="0" parTransId="{16FBB2F4-92C5-49E9-B67A-D5B86F7B8257}" sibTransId="{01EBC0CB-8EC4-423D-A7E7-3BAFBB0C0DB4}"/>
    <dgm:cxn modelId="{8B079F61-0D22-449A-8CAE-5657A2A8D782}" srcId="{CEAE73D1-BC2E-44DE-99E2-95DB5DC7E6B3}" destId="{4448A13C-C4D6-4A49-A5DC-E6B7433E31DB}" srcOrd="1" destOrd="0" parTransId="{AF36BAE2-142D-4C40-9E90-88B0C7141016}" sibTransId="{C41F5833-0011-4C71-8F50-B2D963A4882B}"/>
    <dgm:cxn modelId="{B0BFCA49-B369-436F-80D2-58E7AFF7FFC5}" srcId="{CEAE73D1-BC2E-44DE-99E2-95DB5DC7E6B3}" destId="{903280BD-2A30-4205-814A-72E7697C158B}" srcOrd="11" destOrd="0" parTransId="{696A0E67-B622-4197-B027-75C4B6C53307}" sibTransId="{E99D9A91-FC4F-4114-9034-74AB0F3C7D59}"/>
    <dgm:cxn modelId="{6C9B354C-2959-4B2C-9FB1-FB9694C47A5C}" srcId="{CEAE73D1-BC2E-44DE-99E2-95DB5DC7E6B3}" destId="{AE442662-2E9C-4005-A4E6-657E15C5D1E5}" srcOrd="7" destOrd="0" parTransId="{DF84FB49-CAC8-4E2D-A098-F267FEF6158E}" sibTransId="{172ACB25-0FC9-482A-B940-4C15F12C43CD}"/>
    <dgm:cxn modelId="{01F10C6F-2E50-44D6-A7A3-E7893F39A6D9}" srcId="{CEAE73D1-BC2E-44DE-99E2-95DB5DC7E6B3}" destId="{B5DC6A6F-4F09-46B1-AB3D-8FA1F3C8F67F}" srcOrd="0" destOrd="0" parTransId="{5E24B502-6943-4550-BDE3-93A9CAE55D25}" sibTransId="{6E610453-58B3-4D16-8BC4-D84B864628D4}"/>
    <dgm:cxn modelId="{173E6472-B392-4946-B82A-DAA331659A4A}" srcId="{CEAE73D1-BC2E-44DE-99E2-95DB5DC7E6B3}" destId="{150E3B79-DFE5-4A45-A617-64B5CA1E7A32}" srcOrd="3" destOrd="0" parTransId="{D03FF7C4-AC8E-45C4-A245-48FD3E2F5718}" sibTransId="{A01BD022-0E00-430B-BE51-CCF3561C9193}"/>
    <dgm:cxn modelId="{FE257174-469B-41B7-97C5-D577DDA509BD}" type="presOf" srcId="{B5DC6A6F-4F09-46B1-AB3D-8FA1F3C8F67F}" destId="{B1ED5FDA-72D3-4EBF-8277-3665786ADAEF}" srcOrd="0" destOrd="0" presId="urn:microsoft.com/office/officeart/2005/8/layout/default"/>
    <dgm:cxn modelId="{61EB6A76-B37D-4FDB-BD46-58442B50D25E}" srcId="{CEAE73D1-BC2E-44DE-99E2-95DB5DC7E6B3}" destId="{07801EF0-9B27-42BF-B8B6-81C5991DF59A}" srcOrd="4" destOrd="0" parTransId="{ECB51F4D-B93C-4E18-96E3-3C5E89C2D694}" sibTransId="{72139FB3-2EEA-4EDD-B1DE-25B4D3AAAAFB}"/>
    <dgm:cxn modelId="{725C9A85-8DB5-4BB1-98F0-336BE6DE5EC1}" type="presOf" srcId="{150E3B79-DFE5-4A45-A617-64B5CA1E7A32}" destId="{04989EAA-7AF6-4749-AAC6-39AEE365F56F}" srcOrd="0" destOrd="0" presId="urn:microsoft.com/office/officeart/2005/8/layout/default"/>
    <dgm:cxn modelId="{4609B789-3B2B-4F82-9916-32D2FB7E8E06}" type="presOf" srcId="{D23A4D92-E2B9-4C76-A680-891D3F883B26}" destId="{2A3275C6-12B7-48DB-ABC6-56EDD2B6E83D}" srcOrd="0" destOrd="0" presId="urn:microsoft.com/office/officeart/2005/8/layout/default"/>
    <dgm:cxn modelId="{0A23A18A-2DF3-49F1-A48F-D6C283797DA7}" type="presOf" srcId="{6E3B8886-2CA2-4761-B611-8C08105B183E}" destId="{3480ACB7-AED3-4D73-BCFE-04C9D398BC53}" srcOrd="0" destOrd="0" presId="urn:microsoft.com/office/officeart/2005/8/layout/default"/>
    <dgm:cxn modelId="{30D19694-05E2-4FD7-AD65-F5F1070DD684}" type="presOf" srcId="{CEAE73D1-BC2E-44DE-99E2-95DB5DC7E6B3}" destId="{82831B49-4980-47B5-AB9B-F2BA99870CEE}" srcOrd="0" destOrd="0" presId="urn:microsoft.com/office/officeart/2005/8/layout/default"/>
    <dgm:cxn modelId="{4A1B8C9A-8668-4D64-A64B-0F7FA545C8D8}" type="presOf" srcId="{AA4357D4-2DF2-4832-B648-00AEB7C058B3}" destId="{4171F25C-D7F9-407A-861C-B0A36E1B4C58}" srcOrd="0" destOrd="0" presId="urn:microsoft.com/office/officeart/2005/8/layout/default"/>
    <dgm:cxn modelId="{D53E61A6-48DE-4B61-ADE4-E19CCD79F105}" srcId="{CEAE73D1-BC2E-44DE-99E2-95DB5DC7E6B3}" destId="{45A05AA1-CF8C-49AA-9785-F6B1ABB7416B}" srcOrd="6" destOrd="0" parTransId="{2BD3CBCD-8A83-475D-A1EC-49685ECD26D2}" sibTransId="{9470D516-B8DF-49D7-B204-3A1A483E70DC}"/>
    <dgm:cxn modelId="{3B1479A8-2137-48AF-95DC-EF9F120057DC}" srcId="{CEAE73D1-BC2E-44DE-99E2-95DB5DC7E6B3}" destId="{95FF30AC-6FF7-4700-A566-6E6C548DB8DD}" srcOrd="5" destOrd="0" parTransId="{8F7FFD48-17E0-4C96-A9D7-FCC3F206EE9A}" sibTransId="{B8FDED5B-1CD2-434A-A588-E36EF9E25253}"/>
    <dgm:cxn modelId="{7F4B60C3-BFE9-49AB-83D0-B0F294131ADF}" type="presOf" srcId="{903280BD-2A30-4205-814A-72E7697C158B}" destId="{B3FCA4EB-4D21-4C45-8079-980DBE8FD643}" srcOrd="0" destOrd="0" presId="urn:microsoft.com/office/officeart/2005/8/layout/default"/>
    <dgm:cxn modelId="{453AE5C6-C4C3-4F6E-93E4-70CEE6AD6803}" srcId="{CEAE73D1-BC2E-44DE-99E2-95DB5DC7E6B3}" destId="{AA4357D4-2DF2-4832-B648-00AEB7C058B3}" srcOrd="10" destOrd="0" parTransId="{B04F3D7D-6FE9-4BF4-865B-9E132DC4DE9E}" sibTransId="{50555DC3-5801-4041-9005-F3C94431093E}"/>
    <dgm:cxn modelId="{AAB6F8EB-F750-4651-A5EA-76AE6A8EB058}" type="presOf" srcId="{07801EF0-9B27-42BF-B8B6-81C5991DF59A}" destId="{18417F67-0AEC-407C-8197-77939B8A1001}" srcOrd="0" destOrd="0" presId="urn:microsoft.com/office/officeart/2005/8/layout/default"/>
    <dgm:cxn modelId="{B6F4D9ED-6831-4829-AB74-60B9F8676BE6}" srcId="{CEAE73D1-BC2E-44DE-99E2-95DB5DC7E6B3}" destId="{D23A4D92-E2B9-4C76-A680-891D3F883B26}" srcOrd="2" destOrd="0" parTransId="{1A0C3FFC-FB7D-4019-8D73-0BEF77DD5CD7}" sibTransId="{E7E7EBC6-363A-4738-8C5B-DC94B18F9CBE}"/>
    <dgm:cxn modelId="{E9AD23F0-08AA-44DF-BCAC-DBDC44080566}" srcId="{CEAE73D1-BC2E-44DE-99E2-95DB5DC7E6B3}" destId="{6E3B8886-2CA2-4761-B611-8C08105B183E}" srcOrd="8" destOrd="0" parTransId="{D3E12429-48AF-49B5-880C-EE769C0B624F}" sibTransId="{0EE19A11-18EC-48E6-807E-DFAA4E637AB0}"/>
    <dgm:cxn modelId="{FF5AD0F5-6075-415C-A9A1-083FC2D5DA0C}" type="presOf" srcId="{95FF30AC-6FF7-4700-A566-6E6C548DB8DD}" destId="{FC76B0B9-F007-4053-8552-FBB5542509E8}" srcOrd="0" destOrd="0" presId="urn:microsoft.com/office/officeart/2005/8/layout/default"/>
    <dgm:cxn modelId="{D8C946F7-AB89-4A6D-8C90-D78A60E908A3}" type="presOf" srcId="{AE442662-2E9C-4005-A4E6-657E15C5D1E5}" destId="{E4990A2B-DBEA-4B12-8BBE-8F23DE445691}" srcOrd="0" destOrd="0" presId="urn:microsoft.com/office/officeart/2005/8/layout/default"/>
    <dgm:cxn modelId="{1615ECF7-10C3-4E66-BF7D-03008609917C}" type="presOf" srcId="{45A05AA1-CF8C-49AA-9785-F6B1ABB7416B}" destId="{4FB18240-E1D8-4F92-A358-5883D610B9AE}" srcOrd="0" destOrd="0" presId="urn:microsoft.com/office/officeart/2005/8/layout/default"/>
    <dgm:cxn modelId="{9ADB06FE-BB23-4470-AFE7-FF38F5D23393}" type="presOf" srcId="{4448A13C-C4D6-4A49-A5DC-E6B7433E31DB}" destId="{AE6E521F-6D6F-4643-8C71-83260C7B7D3E}" srcOrd="0" destOrd="0" presId="urn:microsoft.com/office/officeart/2005/8/layout/default"/>
    <dgm:cxn modelId="{33803347-CF28-4131-9B68-2CDA5A32750B}" type="presParOf" srcId="{82831B49-4980-47B5-AB9B-F2BA99870CEE}" destId="{B1ED5FDA-72D3-4EBF-8277-3665786ADAEF}" srcOrd="0" destOrd="0" presId="urn:microsoft.com/office/officeart/2005/8/layout/default"/>
    <dgm:cxn modelId="{9DABC4F6-1CB8-47E0-8292-1B81EC131C8B}" type="presParOf" srcId="{82831B49-4980-47B5-AB9B-F2BA99870CEE}" destId="{E5E93287-6E39-4AA7-A02F-D3DD7E8A969E}" srcOrd="1" destOrd="0" presId="urn:microsoft.com/office/officeart/2005/8/layout/default"/>
    <dgm:cxn modelId="{14A558B9-3B34-4EA9-BD18-C36FF79F2CD7}" type="presParOf" srcId="{82831B49-4980-47B5-AB9B-F2BA99870CEE}" destId="{AE6E521F-6D6F-4643-8C71-83260C7B7D3E}" srcOrd="2" destOrd="0" presId="urn:microsoft.com/office/officeart/2005/8/layout/default"/>
    <dgm:cxn modelId="{66A776CC-CF30-463C-9CA9-1109C06EF51B}" type="presParOf" srcId="{82831B49-4980-47B5-AB9B-F2BA99870CEE}" destId="{7350DD56-8EB8-4952-BBA3-A7FE5554C5DD}" srcOrd="3" destOrd="0" presId="urn:microsoft.com/office/officeart/2005/8/layout/default"/>
    <dgm:cxn modelId="{C542A8DF-12E0-4F43-8F51-EC777938A364}" type="presParOf" srcId="{82831B49-4980-47B5-AB9B-F2BA99870CEE}" destId="{2A3275C6-12B7-48DB-ABC6-56EDD2B6E83D}" srcOrd="4" destOrd="0" presId="urn:microsoft.com/office/officeart/2005/8/layout/default"/>
    <dgm:cxn modelId="{C6B59725-2BF7-442A-BD12-6C70F0D87E7F}" type="presParOf" srcId="{82831B49-4980-47B5-AB9B-F2BA99870CEE}" destId="{47C069D8-0886-4C5F-9336-C76E0CF6125C}" srcOrd="5" destOrd="0" presId="urn:microsoft.com/office/officeart/2005/8/layout/default"/>
    <dgm:cxn modelId="{751B312C-D00F-4401-BB5D-46162728C47A}" type="presParOf" srcId="{82831B49-4980-47B5-AB9B-F2BA99870CEE}" destId="{04989EAA-7AF6-4749-AAC6-39AEE365F56F}" srcOrd="6" destOrd="0" presId="urn:microsoft.com/office/officeart/2005/8/layout/default"/>
    <dgm:cxn modelId="{2849E069-C626-44BF-8514-F8C0EFEE5428}" type="presParOf" srcId="{82831B49-4980-47B5-AB9B-F2BA99870CEE}" destId="{10494A7D-C152-4EA3-A8EB-D2AD2C92B32F}" srcOrd="7" destOrd="0" presId="urn:microsoft.com/office/officeart/2005/8/layout/default"/>
    <dgm:cxn modelId="{6A7307D1-4F6B-461C-A130-41D115D87F4D}" type="presParOf" srcId="{82831B49-4980-47B5-AB9B-F2BA99870CEE}" destId="{18417F67-0AEC-407C-8197-77939B8A1001}" srcOrd="8" destOrd="0" presId="urn:microsoft.com/office/officeart/2005/8/layout/default"/>
    <dgm:cxn modelId="{20168607-DBA4-4D40-8313-77224B1EC9FB}" type="presParOf" srcId="{82831B49-4980-47B5-AB9B-F2BA99870CEE}" destId="{27CB002E-8055-4469-AA1E-B0382C94B3F6}" srcOrd="9" destOrd="0" presId="urn:microsoft.com/office/officeart/2005/8/layout/default"/>
    <dgm:cxn modelId="{0F2D065A-DC3E-48F7-A5C7-672A0C6CDEAF}" type="presParOf" srcId="{82831B49-4980-47B5-AB9B-F2BA99870CEE}" destId="{FC76B0B9-F007-4053-8552-FBB5542509E8}" srcOrd="10" destOrd="0" presId="urn:microsoft.com/office/officeart/2005/8/layout/default"/>
    <dgm:cxn modelId="{3F811CB8-A3C4-4EC1-BFE7-617C3FACAA5A}" type="presParOf" srcId="{82831B49-4980-47B5-AB9B-F2BA99870CEE}" destId="{0719AE00-91D1-4413-BC80-BA078E258D22}" srcOrd="11" destOrd="0" presId="urn:microsoft.com/office/officeart/2005/8/layout/default"/>
    <dgm:cxn modelId="{FDE9B04B-62C2-4EBE-84D6-62E448A223DC}" type="presParOf" srcId="{82831B49-4980-47B5-AB9B-F2BA99870CEE}" destId="{4FB18240-E1D8-4F92-A358-5883D610B9AE}" srcOrd="12" destOrd="0" presId="urn:microsoft.com/office/officeart/2005/8/layout/default"/>
    <dgm:cxn modelId="{89024F5A-2480-4655-9BF2-2B9B40EAC07C}" type="presParOf" srcId="{82831B49-4980-47B5-AB9B-F2BA99870CEE}" destId="{F75C0E29-BBD4-4524-AA3A-6E7397F1406D}" srcOrd="13" destOrd="0" presId="urn:microsoft.com/office/officeart/2005/8/layout/default"/>
    <dgm:cxn modelId="{E72E3173-4B63-459B-8385-0968743F9ACF}" type="presParOf" srcId="{82831B49-4980-47B5-AB9B-F2BA99870CEE}" destId="{E4990A2B-DBEA-4B12-8BBE-8F23DE445691}" srcOrd="14" destOrd="0" presId="urn:microsoft.com/office/officeart/2005/8/layout/default"/>
    <dgm:cxn modelId="{6802A045-3594-4DFE-B1AC-B6E9F3D6D3F1}" type="presParOf" srcId="{82831B49-4980-47B5-AB9B-F2BA99870CEE}" destId="{EC938EF3-1D7C-4995-8C9E-D2FEE4BF2F0D}" srcOrd="15" destOrd="0" presId="urn:microsoft.com/office/officeart/2005/8/layout/default"/>
    <dgm:cxn modelId="{3E1DD299-9098-402D-84CB-5A02F16BFA0D}" type="presParOf" srcId="{82831B49-4980-47B5-AB9B-F2BA99870CEE}" destId="{3480ACB7-AED3-4D73-BCFE-04C9D398BC53}" srcOrd="16" destOrd="0" presId="urn:microsoft.com/office/officeart/2005/8/layout/default"/>
    <dgm:cxn modelId="{56E778B5-5465-491B-9FC2-A2AA8AA2BFA1}" type="presParOf" srcId="{82831B49-4980-47B5-AB9B-F2BA99870CEE}" destId="{1F165B0E-E133-4EAA-8C25-E81E785B7926}" srcOrd="17" destOrd="0" presId="urn:microsoft.com/office/officeart/2005/8/layout/default"/>
    <dgm:cxn modelId="{D97CE57C-DBE5-420B-8950-75F6AC8808B7}" type="presParOf" srcId="{82831B49-4980-47B5-AB9B-F2BA99870CEE}" destId="{F9666A94-EAF4-401F-A5D1-D2CD6CA9FCD2}" srcOrd="18" destOrd="0" presId="urn:microsoft.com/office/officeart/2005/8/layout/default"/>
    <dgm:cxn modelId="{AC7730F6-9F36-486A-B32E-058B2B681850}" type="presParOf" srcId="{82831B49-4980-47B5-AB9B-F2BA99870CEE}" destId="{2D29D8DD-DA45-47DA-8B78-F9784992ECDA}" srcOrd="19" destOrd="0" presId="urn:microsoft.com/office/officeart/2005/8/layout/default"/>
    <dgm:cxn modelId="{67D29E79-0618-4D33-BC26-9D594C18CB4E}" type="presParOf" srcId="{82831B49-4980-47B5-AB9B-F2BA99870CEE}" destId="{4171F25C-D7F9-407A-861C-B0A36E1B4C58}" srcOrd="20" destOrd="0" presId="urn:microsoft.com/office/officeart/2005/8/layout/default"/>
    <dgm:cxn modelId="{843101FD-C69E-4F14-9ABE-0A8A292F80DD}" type="presParOf" srcId="{82831B49-4980-47B5-AB9B-F2BA99870CEE}" destId="{80DBF3D0-7FEC-4F70-BBE4-2EB52DC305CB}" srcOrd="21" destOrd="0" presId="urn:microsoft.com/office/officeart/2005/8/layout/default"/>
    <dgm:cxn modelId="{5430F4E4-F9F7-4AC5-84EE-F5A659066853}" type="presParOf" srcId="{82831B49-4980-47B5-AB9B-F2BA99870CEE}" destId="{B3FCA4EB-4D21-4C45-8079-980DBE8FD643}" srcOrd="2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EAE73D1-BC2E-44DE-99E2-95DB5DC7E6B3}" type="doc">
      <dgm:prSet loTypeId="urn:microsoft.com/office/officeart/2005/8/layout/default" loCatId="list" qsTypeId="urn:microsoft.com/office/officeart/2005/8/quickstyle/simple4" qsCatId="simple" csTypeId="urn:microsoft.com/office/officeart/2005/8/colors/accent2_2" csCatId="accent2" phldr="1"/>
      <dgm:spPr/>
      <dgm:t>
        <a:bodyPr/>
        <a:lstStyle/>
        <a:p>
          <a:endParaRPr lang="en-US"/>
        </a:p>
      </dgm:t>
    </dgm:pt>
    <dgm:pt modelId="{B5DC6A6F-4F09-46B1-AB3D-8FA1F3C8F67F}">
      <dgm:prSet/>
      <dgm:sp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dgm:spPr>
      <dgm:t>
        <a:bodyPr/>
        <a:lstStyle/>
        <a:p>
          <a:r>
            <a:rPr lang="en-GB" dirty="0"/>
            <a:t>🗨️</a:t>
          </a:r>
          <a:r>
            <a:rPr lang="en-GB" i="1" dirty="0"/>
            <a:t> “I want to message my care team easily”</a:t>
          </a:r>
          <a:endParaRPr lang="en-US" i="1" dirty="0"/>
        </a:p>
      </dgm:t>
    </dgm:pt>
    <dgm:pt modelId="{5E24B502-6943-4550-BDE3-93A9CAE55D25}" type="parTrans" cxnId="{01F10C6F-2E50-44D6-A7A3-E7893F39A6D9}">
      <dgm:prSet/>
      <dgm:spPr/>
      <dgm:t>
        <a:bodyPr/>
        <a:lstStyle/>
        <a:p>
          <a:endParaRPr lang="en-US"/>
        </a:p>
      </dgm:t>
    </dgm:pt>
    <dgm:pt modelId="{6E610453-58B3-4D16-8BC4-D84B864628D4}" type="sibTrans" cxnId="{01F10C6F-2E50-44D6-A7A3-E7893F39A6D9}">
      <dgm:prSet/>
      <dgm:spPr/>
      <dgm:t>
        <a:bodyPr/>
        <a:lstStyle/>
        <a:p>
          <a:endParaRPr lang="en-US"/>
        </a:p>
      </dgm:t>
    </dgm:pt>
    <dgm:pt modelId="{4448A13C-C4D6-4A49-A5DC-E6B7433E31DB}">
      <dgm:prSet/>
      <dgm:spPr>
        <a:gradFill flip="none" rotWithShape="0">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dgm:spPr>
      <dgm:t>
        <a:bodyPr/>
        <a:lstStyle/>
        <a:p>
          <a:r>
            <a:rPr lang="en-GB" dirty="0"/>
            <a:t>🗨️ </a:t>
          </a:r>
          <a:r>
            <a:rPr lang="en-GB" i="1" dirty="0"/>
            <a:t>“Let me report my condition and be monitored remotely”</a:t>
          </a:r>
          <a:endParaRPr lang="en-US" dirty="0"/>
        </a:p>
      </dgm:t>
    </dgm:pt>
    <dgm:pt modelId="{AF36BAE2-142D-4C40-9E90-88B0C7141016}" type="parTrans" cxnId="{8B079F61-0D22-449A-8CAE-5657A2A8D782}">
      <dgm:prSet/>
      <dgm:spPr/>
      <dgm:t>
        <a:bodyPr/>
        <a:lstStyle/>
        <a:p>
          <a:endParaRPr lang="en-US"/>
        </a:p>
      </dgm:t>
    </dgm:pt>
    <dgm:pt modelId="{C41F5833-0011-4C71-8F50-B2D963A4882B}" type="sibTrans" cxnId="{8B079F61-0D22-449A-8CAE-5657A2A8D782}">
      <dgm:prSet/>
      <dgm:spPr/>
      <dgm:t>
        <a:bodyPr/>
        <a:lstStyle/>
        <a:p>
          <a:endParaRPr lang="en-US"/>
        </a:p>
      </dgm:t>
    </dgm:pt>
    <dgm:pt modelId="{D23A4D92-E2B9-4C76-A680-891D3F883B26}">
      <dgm:prSet/>
      <dgm:spPr>
        <a:gradFill flip="none" rotWithShape="0">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dgm:spPr>
      <dgm:t>
        <a:bodyPr/>
        <a:lstStyle/>
        <a:p>
          <a:r>
            <a:rPr lang="en-GB" dirty="0"/>
            <a:t>🗨️ </a:t>
          </a:r>
          <a:r>
            <a:rPr lang="en-GB" i="1" dirty="0"/>
            <a:t>“I need quick support if my conditions worsens.”</a:t>
          </a:r>
          <a:endParaRPr lang="en-US" dirty="0"/>
        </a:p>
      </dgm:t>
    </dgm:pt>
    <dgm:pt modelId="{1A0C3FFC-FB7D-4019-8D73-0BEF77DD5CD7}" type="parTrans" cxnId="{B6F4D9ED-6831-4829-AB74-60B9F8676BE6}">
      <dgm:prSet/>
      <dgm:spPr/>
      <dgm:t>
        <a:bodyPr/>
        <a:lstStyle/>
        <a:p>
          <a:endParaRPr lang="en-US"/>
        </a:p>
      </dgm:t>
    </dgm:pt>
    <dgm:pt modelId="{E7E7EBC6-363A-4738-8C5B-DC94B18F9CBE}" type="sibTrans" cxnId="{B6F4D9ED-6831-4829-AB74-60B9F8676BE6}">
      <dgm:prSet/>
      <dgm:spPr/>
      <dgm:t>
        <a:bodyPr/>
        <a:lstStyle/>
        <a:p>
          <a:endParaRPr lang="en-US"/>
        </a:p>
      </dgm:t>
    </dgm:pt>
    <dgm:pt modelId="{150E3B79-DFE5-4A45-A617-64B5CA1E7A32}">
      <dgm:prSet/>
      <dgm:spPr>
        <a:gradFill flip="none" rotWithShape="0">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dgm:spPr>
      <dgm:t>
        <a:bodyPr/>
        <a:lstStyle/>
        <a:p>
          <a:r>
            <a:rPr lang="en-GB" dirty="0"/>
            <a:t>🗨️ </a:t>
          </a:r>
          <a:r>
            <a:rPr lang="en-GB" i="1" dirty="0"/>
            <a:t>“Give me a simple way to provide feedback on my care.”</a:t>
          </a:r>
          <a:endParaRPr lang="en-US" dirty="0"/>
        </a:p>
      </dgm:t>
    </dgm:pt>
    <dgm:pt modelId="{D03FF7C4-AC8E-45C4-A245-48FD3E2F5718}" type="parTrans" cxnId="{173E6472-B392-4946-B82A-DAA331659A4A}">
      <dgm:prSet/>
      <dgm:spPr/>
      <dgm:t>
        <a:bodyPr/>
        <a:lstStyle/>
        <a:p>
          <a:endParaRPr lang="en-US"/>
        </a:p>
      </dgm:t>
    </dgm:pt>
    <dgm:pt modelId="{A01BD022-0E00-430B-BE51-CCF3561C9193}" type="sibTrans" cxnId="{173E6472-B392-4946-B82A-DAA331659A4A}">
      <dgm:prSet/>
      <dgm:spPr/>
      <dgm:t>
        <a:bodyPr/>
        <a:lstStyle/>
        <a:p>
          <a:endParaRPr lang="en-US"/>
        </a:p>
      </dgm:t>
    </dgm:pt>
    <dgm:pt modelId="{519330D9-2040-4CAA-9B0E-AF7F2B7EF717}" type="pres">
      <dgm:prSet presAssocID="{CEAE73D1-BC2E-44DE-99E2-95DB5DC7E6B3}" presName="diagram" presStyleCnt="0">
        <dgm:presLayoutVars>
          <dgm:dir/>
          <dgm:resizeHandles val="exact"/>
        </dgm:presLayoutVars>
      </dgm:prSet>
      <dgm:spPr/>
    </dgm:pt>
    <dgm:pt modelId="{2BCCC1D4-C4B6-4FB4-8201-FCCC8C779302}" type="pres">
      <dgm:prSet presAssocID="{B5DC6A6F-4F09-46B1-AB3D-8FA1F3C8F67F}" presName="node" presStyleLbl="node1" presStyleIdx="0" presStyleCnt="4">
        <dgm:presLayoutVars>
          <dgm:bulletEnabled val="1"/>
        </dgm:presLayoutVars>
      </dgm:prSet>
      <dgm:spPr/>
    </dgm:pt>
    <dgm:pt modelId="{201A6921-2F2A-475F-BBFD-E4F0FF211695}" type="pres">
      <dgm:prSet presAssocID="{6E610453-58B3-4D16-8BC4-D84B864628D4}" presName="sibTrans" presStyleCnt="0"/>
      <dgm:spPr/>
    </dgm:pt>
    <dgm:pt modelId="{F11D243B-CB73-4F9E-84DC-73B1BD00FC85}" type="pres">
      <dgm:prSet presAssocID="{4448A13C-C4D6-4A49-A5DC-E6B7433E31DB}" presName="node" presStyleLbl="node1" presStyleIdx="1" presStyleCnt="4">
        <dgm:presLayoutVars>
          <dgm:bulletEnabled val="1"/>
        </dgm:presLayoutVars>
      </dgm:prSet>
      <dgm:spPr/>
    </dgm:pt>
    <dgm:pt modelId="{AB2F2641-A1A6-4568-9E8D-1EE11D3DBE97}" type="pres">
      <dgm:prSet presAssocID="{C41F5833-0011-4C71-8F50-B2D963A4882B}" presName="sibTrans" presStyleCnt="0"/>
      <dgm:spPr/>
    </dgm:pt>
    <dgm:pt modelId="{BF0C7DFA-BEB0-4483-91B1-565E6BC8EE89}" type="pres">
      <dgm:prSet presAssocID="{D23A4D92-E2B9-4C76-A680-891D3F883B26}" presName="node" presStyleLbl="node1" presStyleIdx="2" presStyleCnt="4">
        <dgm:presLayoutVars>
          <dgm:bulletEnabled val="1"/>
        </dgm:presLayoutVars>
      </dgm:prSet>
      <dgm:spPr/>
    </dgm:pt>
    <dgm:pt modelId="{B5C0A93F-2AE8-4685-8923-B78E5E1E54BD}" type="pres">
      <dgm:prSet presAssocID="{E7E7EBC6-363A-4738-8C5B-DC94B18F9CBE}" presName="sibTrans" presStyleCnt="0"/>
      <dgm:spPr/>
    </dgm:pt>
    <dgm:pt modelId="{64CA7CDF-4C38-4DCB-87E1-8AB8E3756C08}" type="pres">
      <dgm:prSet presAssocID="{150E3B79-DFE5-4A45-A617-64B5CA1E7A32}" presName="node" presStyleLbl="node1" presStyleIdx="3" presStyleCnt="4">
        <dgm:presLayoutVars>
          <dgm:bulletEnabled val="1"/>
        </dgm:presLayoutVars>
      </dgm:prSet>
      <dgm:spPr/>
    </dgm:pt>
  </dgm:ptLst>
  <dgm:cxnLst>
    <dgm:cxn modelId="{A3ECDD25-020F-471B-A34E-4C542D6CEF87}" type="presOf" srcId="{CEAE73D1-BC2E-44DE-99E2-95DB5DC7E6B3}" destId="{519330D9-2040-4CAA-9B0E-AF7F2B7EF717}" srcOrd="0" destOrd="0" presId="urn:microsoft.com/office/officeart/2005/8/layout/default"/>
    <dgm:cxn modelId="{8B079F61-0D22-449A-8CAE-5657A2A8D782}" srcId="{CEAE73D1-BC2E-44DE-99E2-95DB5DC7E6B3}" destId="{4448A13C-C4D6-4A49-A5DC-E6B7433E31DB}" srcOrd="1" destOrd="0" parTransId="{AF36BAE2-142D-4C40-9E90-88B0C7141016}" sibTransId="{C41F5833-0011-4C71-8F50-B2D963A4882B}"/>
    <dgm:cxn modelId="{01F10C6F-2E50-44D6-A7A3-E7893F39A6D9}" srcId="{CEAE73D1-BC2E-44DE-99E2-95DB5DC7E6B3}" destId="{B5DC6A6F-4F09-46B1-AB3D-8FA1F3C8F67F}" srcOrd="0" destOrd="0" parTransId="{5E24B502-6943-4550-BDE3-93A9CAE55D25}" sibTransId="{6E610453-58B3-4D16-8BC4-D84B864628D4}"/>
    <dgm:cxn modelId="{173E6472-B392-4946-B82A-DAA331659A4A}" srcId="{CEAE73D1-BC2E-44DE-99E2-95DB5DC7E6B3}" destId="{150E3B79-DFE5-4A45-A617-64B5CA1E7A32}" srcOrd="3" destOrd="0" parTransId="{D03FF7C4-AC8E-45C4-A245-48FD3E2F5718}" sibTransId="{A01BD022-0E00-430B-BE51-CCF3561C9193}"/>
    <dgm:cxn modelId="{D1701F7B-3429-4D78-977A-85AB5865B215}" type="presOf" srcId="{150E3B79-DFE5-4A45-A617-64B5CA1E7A32}" destId="{64CA7CDF-4C38-4DCB-87E1-8AB8E3756C08}" srcOrd="0" destOrd="0" presId="urn:microsoft.com/office/officeart/2005/8/layout/default"/>
    <dgm:cxn modelId="{F3FF3E82-5275-4A08-93E1-6CA15F239593}" type="presOf" srcId="{D23A4D92-E2B9-4C76-A680-891D3F883B26}" destId="{BF0C7DFA-BEB0-4483-91B1-565E6BC8EE89}" srcOrd="0" destOrd="0" presId="urn:microsoft.com/office/officeart/2005/8/layout/default"/>
    <dgm:cxn modelId="{E6562190-084D-4148-BBBC-5129C3C7CAEE}" type="presOf" srcId="{4448A13C-C4D6-4A49-A5DC-E6B7433E31DB}" destId="{F11D243B-CB73-4F9E-84DC-73B1BD00FC85}" srcOrd="0" destOrd="0" presId="urn:microsoft.com/office/officeart/2005/8/layout/default"/>
    <dgm:cxn modelId="{B6F4D9ED-6831-4829-AB74-60B9F8676BE6}" srcId="{CEAE73D1-BC2E-44DE-99E2-95DB5DC7E6B3}" destId="{D23A4D92-E2B9-4C76-A680-891D3F883B26}" srcOrd="2" destOrd="0" parTransId="{1A0C3FFC-FB7D-4019-8D73-0BEF77DD5CD7}" sibTransId="{E7E7EBC6-363A-4738-8C5B-DC94B18F9CBE}"/>
    <dgm:cxn modelId="{4218BEFB-24FB-438F-8779-EB3719D38240}" type="presOf" srcId="{B5DC6A6F-4F09-46B1-AB3D-8FA1F3C8F67F}" destId="{2BCCC1D4-C4B6-4FB4-8201-FCCC8C779302}" srcOrd="0" destOrd="0" presId="urn:microsoft.com/office/officeart/2005/8/layout/default"/>
    <dgm:cxn modelId="{88CB67FD-D6C8-492C-B815-5F32C355BAB3}" type="presParOf" srcId="{519330D9-2040-4CAA-9B0E-AF7F2B7EF717}" destId="{2BCCC1D4-C4B6-4FB4-8201-FCCC8C779302}" srcOrd="0" destOrd="0" presId="urn:microsoft.com/office/officeart/2005/8/layout/default"/>
    <dgm:cxn modelId="{4C61AC10-FE26-4EC7-8C60-23FD52FD9447}" type="presParOf" srcId="{519330D9-2040-4CAA-9B0E-AF7F2B7EF717}" destId="{201A6921-2F2A-475F-BBFD-E4F0FF211695}" srcOrd="1" destOrd="0" presId="urn:microsoft.com/office/officeart/2005/8/layout/default"/>
    <dgm:cxn modelId="{1E2F2779-0347-4A53-89A2-05863D2890BF}" type="presParOf" srcId="{519330D9-2040-4CAA-9B0E-AF7F2B7EF717}" destId="{F11D243B-CB73-4F9E-84DC-73B1BD00FC85}" srcOrd="2" destOrd="0" presId="urn:microsoft.com/office/officeart/2005/8/layout/default"/>
    <dgm:cxn modelId="{9422BB72-CA1D-4D13-B775-25DF3CCCE0D5}" type="presParOf" srcId="{519330D9-2040-4CAA-9B0E-AF7F2B7EF717}" destId="{AB2F2641-A1A6-4568-9E8D-1EE11D3DBE97}" srcOrd="3" destOrd="0" presId="urn:microsoft.com/office/officeart/2005/8/layout/default"/>
    <dgm:cxn modelId="{26551349-B4BA-41D6-BAE9-69E1F68E31E4}" type="presParOf" srcId="{519330D9-2040-4CAA-9B0E-AF7F2B7EF717}" destId="{BF0C7DFA-BEB0-4483-91B1-565E6BC8EE89}" srcOrd="4" destOrd="0" presId="urn:microsoft.com/office/officeart/2005/8/layout/default"/>
    <dgm:cxn modelId="{EBAA948C-13C7-4833-B799-E56CE480B1E7}" type="presParOf" srcId="{519330D9-2040-4CAA-9B0E-AF7F2B7EF717}" destId="{B5C0A93F-2AE8-4685-8923-B78E5E1E54BD}" srcOrd="5" destOrd="0" presId="urn:microsoft.com/office/officeart/2005/8/layout/default"/>
    <dgm:cxn modelId="{473F412A-1297-45B1-94BD-63964F5E3870}" type="presParOf" srcId="{519330D9-2040-4CAA-9B0E-AF7F2B7EF717}" destId="{64CA7CDF-4C38-4DCB-87E1-8AB8E3756C08}"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D57EE7-7D1C-4CC9-AD86-DB68856E6D66}">
      <dsp:nvSpPr>
        <dsp:cNvPr id="0" name=""/>
        <dsp:cNvSpPr/>
      </dsp:nvSpPr>
      <dsp:spPr>
        <a:xfrm>
          <a:off x="0" y="732654"/>
          <a:ext cx="9322942" cy="3505950"/>
        </a:xfrm>
        <a:prstGeom prst="rect">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23564" tIns="874776" rIns="723564" bIns="298704" numCol="1" spcCol="1270" anchor="t" anchorCtr="0">
          <a:noAutofit/>
        </a:bodyPr>
        <a:lstStyle/>
        <a:p>
          <a:pPr marL="285750" lvl="1" indent="-285750" algn="l" defTabSz="1866900">
            <a:lnSpc>
              <a:spcPct val="90000"/>
            </a:lnSpc>
            <a:spcBef>
              <a:spcPct val="0"/>
            </a:spcBef>
            <a:spcAft>
              <a:spcPct val="15000"/>
            </a:spcAft>
            <a:buChar char="•"/>
          </a:pPr>
          <a:r>
            <a:rPr lang="en-US" sz="4200" kern="1200" dirty="0"/>
            <a:t>279,264 first invites sent (unique patients)</a:t>
          </a:r>
        </a:p>
        <a:p>
          <a:pPr marL="285750" lvl="1" indent="-285750" algn="l" defTabSz="1866900">
            <a:lnSpc>
              <a:spcPct val="90000"/>
            </a:lnSpc>
            <a:spcBef>
              <a:spcPct val="0"/>
            </a:spcBef>
            <a:spcAft>
              <a:spcPct val="15000"/>
            </a:spcAft>
            <a:buChar char="•"/>
          </a:pPr>
          <a:r>
            <a:rPr lang="en-US" sz="4200" kern="1200" dirty="0"/>
            <a:t>186,296 patients registered on the portal (66.7% adoption rate)</a:t>
          </a:r>
        </a:p>
      </dsp:txBody>
      <dsp:txXfrm>
        <a:off x="0" y="732654"/>
        <a:ext cx="9322942" cy="3505950"/>
      </dsp:txXfrm>
    </dsp:sp>
    <dsp:sp modelId="{661A7A83-D120-478A-8F2D-0E3F8E00175C}">
      <dsp:nvSpPr>
        <dsp:cNvPr id="0" name=""/>
        <dsp:cNvSpPr/>
      </dsp:nvSpPr>
      <dsp:spPr>
        <a:xfrm>
          <a:off x="466147" y="112734"/>
          <a:ext cx="6526059" cy="1239840"/>
        </a:xfrm>
        <a:prstGeom prst="roundRect">
          <a:avLst/>
        </a:prstGeom>
        <a:solidFill>
          <a:schemeClr val="accent1"/>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46670" tIns="0" rIns="246670" bIns="0" numCol="1" spcCol="1270" anchor="ctr" anchorCtr="0">
          <a:noAutofit/>
        </a:bodyPr>
        <a:lstStyle/>
        <a:p>
          <a:pPr marL="0" lvl="0" indent="0" algn="l" defTabSz="1866900">
            <a:lnSpc>
              <a:spcPct val="90000"/>
            </a:lnSpc>
            <a:spcBef>
              <a:spcPct val="0"/>
            </a:spcBef>
            <a:spcAft>
              <a:spcPct val="35000"/>
            </a:spcAft>
            <a:buNone/>
          </a:pPr>
          <a:r>
            <a:rPr lang="en-US" sz="4200" kern="1200" dirty="0"/>
            <a:t>All time – 2022 – 9</a:t>
          </a:r>
          <a:r>
            <a:rPr lang="en-US" sz="4200" kern="1200" baseline="30000" dirty="0"/>
            <a:t>th</a:t>
          </a:r>
          <a:r>
            <a:rPr lang="en-US" sz="4200" kern="1200" dirty="0"/>
            <a:t> February 2026</a:t>
          </a:r>
        </a:p>
      </dsp:txBody>
      <dsp:txXfrm>
        <a:off x="526671" y="173258"/>
        <a:ext cx="6405011" cy="11187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06719B-9850-472B-8DCD-13F1DD91E99B}">
      <dsp:nvSpPr>
        <dsp:cNvPr id="0" name=""/>
        <dsp:cNvSpPr/>
      </dsp:nvSpPr>
      <dsp:spPr>
        <a:xfrm>
          <a:off x="0" y="281946"/>
          <a:ext cx="2913419" cy="1748051"/>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Clinical letters available in the portal</a:t>
          </a:r>
          <a:endParaRPr lang="en-US" sz="2100" kern="1200"/>
        </a:p>
      </dsp:txBody>
      <dsp:txXfrm>
        <a:off x="0" y="281946"/>
        <a:ext cx="2913419" cy="1748051"/>
      </dsp:txXfrm>
    </dsp:sp>
    <dsp:sp modelId="{544D75A4-AAB9-4B2D-B85B-959C4FDE5635}">
      <dsp:nvSpPr>
        <dsp:cNvPr id="0" name=""/>
        <dsp:cNvSpPr/>
      </dsp:nvSpPr>
      <dsp:spPr>
        <a:xfrm>
          <a:off x="3204761" y="281946"/>
          <a:ext cx="2913419" cy="1748051"/>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Referral notification roll out including indication of wait times and departmental information</a:t>
          </a:r>
          <a:endParaRPr lang="en-US" sz="2100" kern="1200"/>
        </a:p>
      </dsp:txBody>
      <dsp:txXfrm>
        <a:off x="3204761" y="281946"/>
        <a:ext cx="2913419" cy="1748051"/>
      </dsp:txXfrm>
    </dsp:sp>
    <dsp:sp modelId="{3C5A768D-1457-4F6E-8837-6FECA713040A}">
      <dsp:nvSpPr>
        <dsp:cNvPr id="0" name=""/>
        <dsp:cNvSpPr/>
      </dsp:nvSpPr>
      <dsp:spPr>
        <a:xfrm>
          <a:off x="6409522" y="281946"/>
          <a:ext cx="2913419" cy="1748051"/>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Ability to cancel a referral digitally</a:t>
          </a:r>
          <a:endParaRPr lang="en-US" sz="2100" kern="1200"/>
        </a:p>
      </dsp:txBody>
      <dsp:txXfrm>
        <a:off x="6409522" y="281946"/>
        <a:ext cx="2913419" cy="1748051"/>
      </dsp:txXfrm>
    </dsp:sp>
    <dsp:sp modelId="{9CF74420-0526-47C3-9A16-8630BE07933D}">
      <dsp:nvSpPr>
        <dsp:cNvPr id="0" name=""/>
        <dsp:cNvSpPr/>
      </dsp:nvSpPr>
      <dsp:spPr>
        <a:xfrm>
          <a:off x="0" y="2321339"/>
          <a:ext cx="2913419" cy="1748051"/>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Have a follow up appointment when I need it rather than time based follow up, (PIFU) roll out</a:t>
          </a:r>
          <a:endParaRPr lang="en-US" sz="2100" kern="1200"/>
        </a:p>
      </dsp:txBody>
      <dsp:txXfrm>
        <a:off x="0" y="2321339"/>
        <a:ext cx="2913419" cy="1748051"/>
      </dsp:txXfrm>
    </dsp:sp>
    <dsp:sp modelId="{684FED12-9393-4810-98F3-9CBAE1E32AC7}">
      <dsp:nvSpPr>
        <dsp:cNvPr id="0" name=""/>
        <dsp:cNvSpPr/>
      </dsp:nvSpPr>
      <dsp:spPr>
        <a:xfrm>
          <a:off x="3204761" y="2321339"/>
          <a:ext cx="2913419" cy="1748051"/>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dirty="0"/>
            <a:t>Ability to reschedule or cancel appointments digitally</a:t>
          </a:r>
          <a:endParaRPr lang="en-US" sz="2100" kern="1200" dirty="0"/>
        </a:p>
      </dsp:txBody>
      <dsp:txXfrm>
        <a:off x="3204761" y="2321339"/>
        <a:ext cx="2913419" cy="1748051"/>
      </dsp:txXfrm>
    </dsp:sp>
    <dsp:sp modelId="{9ABF7E59-454A-4A23-9898-F294953852B3}">
      <dsp:nvSpPr>
        <dsp:cNvPr id="0" name=""/>
        <dsp:cNvSpPr/>
      </dsp:nvSpPr>
      <dsp:spPr>
        <a:xfrm>
          <a:off x="6409522" y="2321339"/>
          <a:ext cx="2913419" cy="1748051"/>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Digitally completing information prior to my procedure, pre op assessment.</a:t>
          </a:r>
          <a:endParaRPr lang="en-US" sz="2100" kern="1200"/>
        </a:p>
      </dsp:txBody>
      <dsp:txXfrm>
        <a:off x="6409522" y="2321339"/>
        <a:ext cx="2913419" cy="174805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98D814-3568-422C-B862-6BBCC588FE53}">
      <dsp:nvSpPr>
        <dsp:cNvPr id="0" name=""/>
        <dsp:cNvSpPr/>
      </dsp:nvSpPr>
      <dsp:spPr>
        <a:xfrm>
          <a:off x="0" y="531"/>
          <a:ext cx="9322942" cy="1242935"/>
        </a:xfrm>
        <a:prstGeom prst="roundRect">
          <a:avLst>
            <a:gd name="adj" fmla="val 10000"/>
          </a:avLst>
        </a:prstGeom>
        <a:solidFill>
          <a:schemeClr val="accent1"/>
        </a:solidFill>
        <a:ln>
          <a:noFill/>
        </a:ln>
        <a:effectLst/>
      </dsp:spPr>
      <dsp:style>
        <a:lnRef idx="0">
          <a:scrgbClr r="0" g="0" b="0"/>
        </a:lnRef>
        <a:fillRef idx="1">
          <a:scrgbClr r="0" g="0" b="0"/>
        </a:fillRef>
        <a:effectRef idx="0">
          <a:scrgbClr r="0" g="0" b="0"/>
        </a:effectRef>
        <a:fontRef idx="minor"/>
      </dsp:style>
    </dsp:sp>
    <dsp:sp modelId="{CDE3FD75-EC93-4E8B-ACF7-C8A019D307EC}">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6324195-9B35-4B55-8B05-8BDA7C18BC44}">
      <dsp:nvSpPr>
        <dsp:cNvPr id="0" name=""/>
        <dsp:cNvSpPr/>
      </dsp:nvSpPr>
      <dsp:spPr>
        <a:xfrm>
          <a:off x="1435590" y="531"/>
          <a:ext cx="7887351"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90000"/>
            </a:lnSpc>
            <a:spcBef>
              <a:spcPct val="0"/>
            </a:spcBef>
            <a:spcAft>
              <a:spcPct val="35000"/>
            </a:spcAft>
            <a:buNone/>
          </a:pPr>
          <a:r>
            <a:rPr lang="en-GB" sz="2500" kern="1200" dirty="0"/>
            <a:t>Reviewed the NHS 10 Year Plan and Trust Strategic Programmes</a:t>
          </a:r>
          <a:endParaRPr lang="en-US" sz="2500" kern="1200" dirty="0"/>
        </a:p>
      </dsp:txBody>
      <dsp:txXfrm>
        <a:off x="1435590" y="531"/>
        <a:ext cx="7887351" cy="1242935"/>
      </dsp:txXfrm>
    </dsp:sp>
    <dsp:sp modelId="{92245CCA-DD96-40C1-A5D7-9C4177AA155C}">
      <dsp:nvSpPr>
        <dsp:cNvPr id="0" name=""/>
        <dsp:cNvSpPr/>
      </dsp:nvSpPr>
      <dsp:spPr>
        <a:xfrm>
          <a:off x="0" y="1554201"/>
          <a:ext cx="9322942" cy="1242935"/>
        </a:xfrm>
        <a:prstGeom prst="roundRect">
          <a:avLst>
            <a:gd name="adj" fmla="val 10000"/>
          </a:avLst>
        </a:prstGeom>
        <a:solidFill>
          <a:schemeClr val="accent1"/>
        </a:solidFill>
        <a:ln>
          <a:noFill/>
        </a:ln>
        <a:effectLst/>
      </dsp:spPr>
      <dsp:style>
        <a:lnRef idx="0">
          <a:scrgbClr r="0" g="0" b="0"/>
        </a:lnRef>
        <a:fillRef idx="1">
          <a:scrgbClr r="0" g="0" b="0"/>
        </a:fillRef>
        <a:effectRef idx="0">
          <a:scrgbClr r="0" g="0" b="0"/>
        </a:effectRef>
        <a:fontRef idx="minor"/>
      </dsp:style>
    </dsp:sp>
    <dsp:sp modelId="{7806E640-B2C5-45CE-8FB8-719344BB9346}">
      <dsp:nvSpPr>
        <dsp:cNvPr id="0" name=""/>
        <dsp:cNvSpPr/>
      </dsp:nvSpPr>
      <dsp:spPr>
        <a:xfrm>
          <a:off x="375988" y="1833861"/>
          <a:ext cx="683614" cy="683614"/>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DC71BD1-851A-4940-BE4D-9F92BEAABC1A}">
      <dsp:nvSpPr>
        <dsp:cNvPr id="0" name=""/>
        <dsp:cNvSpPr/>
      </dsp:nvSpPr>
      <dsp:spPr>
        <a:xfrm>
          <a:off x="1435590" y="1554201"/>
          <a:ext cx="7887351" cy="1242935"/>
        </a:xfrm>
        <a:prstGeom prst="rect">
          <a:avLst/>
        </a:prstGeom>
        <a:solidFill>
          <a:schemeClr val="accent1"/>
        </a:solid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90000"/>
            </a:lnSpc>
            <a:spcBef>
              <a:spcPct val="0"/>
            </a:spcBef>
            <a:spcAft>
              <a:spcPct val="35000"/>
            </a:spcAft>
            <a:buNone/>
          </a:pPr>
          <a:r>
            <a:rPr lang="en-GB" sz="2500" kern="1200" dirty="0"/>
            <a:t>Looked at a patient journey and thinking about what needs they should be able to meet in 5 years time</a:t>
          </a:r>
          <a:endParaRPr lang="en-US" sz="2500" kern="1200" dirty="0"/>
        </a:p>
      </dsp:txBody>
      <dsp:txXfrm>
        <a:off x="1435590" y="1554201"/>
        <a:ext cx="7887351" cy="1242935"/>
      </dsp:txXfrm>
    </dsp:sp>
    <dsp:sp modelId="{7E9D1E70-DD68-4F5E-A060-7DABA1D090DC}">
      <dsp:nvSpPr>
        <dsp:cNvPr id="0" name=""/>
        <dsp:cNvSpPr/>
      </dsp:nvSpPr>
      <dsp:spPr>
        <a:xfrm>
          <a:off x="0" y="3107870"/>
          <a:ext cx="9322942" cy="1242935"/>
        </a:xfrm>
        <a:prstGeom prst="roundRect">
          <a:avLst>
            <a:gd name="adj" fmla="val 10000"/>
          </a:avLst>
        </a:prstGeom>
        <a:solidFill>
          <a:schemeClr val="accent1"/>
        </a:solidFill>
        <a:ln>
          <a:noFill/>
        </a:ln>
        <a:effectLst/>
      </dsp:spPr>
      <dsp:style>
        <a:lnRef idx="0">
          <a:scrgbClr r="0" g="0" b="0"/>
        </a:lnRef>
        <a:fillRef idx="1">
          <a:scrgbClr r="0" g="0" b="0"/>
        </a:fillRef>
        <a:effectRef idx="0">
          <a:scrgbClr r="0" g="0" b="0"/>
        </a:effectRef>
        <a:fontRef idx="minor"/>
      </dsp:style>
    </dsp:sp>
    <dsp:sp modelId="{0BA273F4-1414-42EB-9A50-634D2EFABC8D}">
      <dsp:nvSpPr>
        <dsp:cNvPr id="0" name=""/>
        <dsp:cNvSpPr/>
      </dsp:nvSpPr>
      <dsp:spPr>
        <a:xfrm>
          <a:off x="375988" y="3387531"/>
          <a:ext cx="683614" cy="683614"/>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75B4637-D543-4C5E-B94E-56D14EEC71B5}">
      <dsp:nvSpPr>
        <dsp:cNvPr id="0" name=""/>
        <dsp:cNvSpPr/>
      </dsp:nvSpPr>
      <dsp:spPr>
        <a:xfrm>
          <a:off x="1435590" y="3107870"/>
          <a:ext cx="7887351"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90000"/>
            </a:lnSpc>
            <a:spcBef>
              <a:spcPct val="0"/>
            </a:spcBef>
            <a:spcAft>
              <a:spcPct val="35000"/>
            </a:spcAft>
            <a:buNone/>
          </a:pPr>
          <a:r>
            <a:rPr lang="en-GB" sz="2500" kern="1200"/>
            <a:t>Staff came up with the following:</a:t>
          </a:r>
          <a:endParaRPr lang="en-US" sz="2500" kern="1200"/>
        </a:p>
      </dsp:txBody>
      <dsp:txXfrm>
        <a:off x="1435590" y="3107870"/>
        <a:ext cx="7887351" cy="12429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ED5FDA-72D3-4EBF-8277-3665786ADAEF}">
      <dsp:nvSpPr>
        <dsp:cNvPr id="0" name=""/>
        <dsp:cNvSpPr/>
      </dsp:nvSpPr>
      <dsp:spPr>
        <a:xfrm>
          <a:off x="2731" y="8813"/>
          <a:ext cx="2166855" cy="130011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a:t>🗨️ </a:t>
          </a:r>
          <a:r>
            <a:rPr lang="en-GB" sz="1700" i="1" kern="1200"/>
            <a:t>“I want to access my information easily — without needing to register on the portal.”</a:t>
          </a:r>
          <a:endParaRPr lang="en-US" sz="1700" kern="1200"/>
        </a:p>
      </dsp:txBody>
      <dsp:txXfrm>
        <a:off x="2731" y="8813"/>
        <a:ext cx="2166855" cy="1300113"/>
      </dsp:txXfrm>
    </dsp:sp>
    <dsp:sp modelId="{AE6E521F-6D6F-4643-8C71-83260C7B7D3E}">
      <dsp:nvSpPr>
        <dsp:cNvPr id="0" name=""/>
        <dsp:cNvSpPr/>
      </dsp:nvSpPr>
      <dsp:spPr>
        <a:xfrm>
          <a:off x="2386272" y="8813"/>
          <a:ext cx="2166855" cy="130011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a:t>🗨️ </a:t>
          </a:r>
          <a:r>
            <a:rPr lang="en-GB" sz="1700" i="1" kern="1200"/>
            <a:t>“Can I attend all related appointments on the same day?”</a:t>
          </a:r>
          <a:endParaRPr lang="en-US" sz="1700" kern="1200"/>
        </a:p>
      </dsp:txBody>
      <dsp:txXfrm>
        <a:off x="2386272" y="8813"/>
        <a:ext cx="2166855" cy="1300113"/>
      </dsp:txXfrm>
    </dsp:sp>
    <dsp:sp modelId="{2A3275C6-12B7-48DB-ABC6-56EDD2B6E83D}">
      <dsp:nvSpPr>
        <dsp:cNvPr id="0" name=""/>
        <dsp:cNvSpPr/>
      </dsp:nvSpPr>
      <dsp:spPr>
        <a:xfrm>
          <a:off x="4769813" y="8813"/>
          <a:ext cx="2166855" cy="130011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a:t>🗨️ </a:t>
          </a:r>
          <a:r>
            <a:rPr lang="en-GB" sz="1700" i="1" kern="1200"/>
            <a:t>“Help me find exactly where to go in the hospital — like Google Maps.”</a:t>
          </a:r>
          <a:endParaRPr lang="en-US" sz="1700" kern="1200"/>
        </a:p>
      </dsp:txBody>
      <dsp:txXfrm>
        <a:off x="4769813" y="8813"/>
        <a:ext cx="2166855" cy="1300113"/>
      </dsp:txXfrm>
    </dsp:sp>
    <dsp:sp modelId="{04989EAA-7AF6-4749-AAC6-39AEE365F56F}">
      <dsp:nvSpPr>
        <dsp:cNvPr id="0" name=""/>
        <dsp:cNvSpPr/>
      </dsp:nvSpPr>
      <dsp:spPr>
        <a:xfrm>
          <a:off x="7153355" y="8813"/>
          <a:ext cx="2166855" cy="130011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a:t>🗨️ </a:t>
          </a:r>
          <a:r>
            <a:rPr lang="en-GB" sz="1700" i="1" kern="1200"/>
            <a:t>“Let me check in digitally on my portal when I arrive.”</a:t>
          </a:r>
          <a:endParaRPr lang="en-US" sz="1700" kern="1200"/>
        </a:p>
      </dsp:txBody>
      <dsp:txXfrm>
        <a:off x="7153355" y="8813"/>
        <a:ext cx="2166855" cy="1300113"/>
      </dsp:txXfrm>
    </dsp:sp>
    <dsp:sp modelId="{18417F67-0AEC-407C-8197-77939B8A1001}">
      <dsp:nvSpPr>
        <dsp:cNvPr id="0" name=""/>
        <dsp:cNvSpPr/>
      </dsp:nvSpPr>
      <dsp:spPr>
        <a:xfrm>
          <a:off x="2731" y="1525612"/>
          <a:ext cx="2166855" cy="130011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a:t>🗨️ </a:t>
          </a:r>
          <a:r>
            <a:rPr lang="en-GB" sz="1700" i="1" kern="1200"/>
            <a:t>“I’d prefer more remote (virtual) appointments.”</a:t>
          </a:r>
          <a:endParaRPr lang="en-US" sz="1700" kern="1200"/>
        </a:p>
      </dsp:txBody>
      <dsp:txXfrm>
        <a:off x="2731" y="1525612"/>
        <a:ext cx="2166855" cy="1300113"/>
      </dsp:txXfrm>
    </dsp:sp>
    <dsp:sp modelId="{FC76B0B9-F007-4053-8552-FBB5542509E8}">
      <dsp:nvSpPr>
        <dsp:cNvPr id="0" name=""/>
        <dsp:cNvSpPr/>
      </dsp:nvSpPr>
      <dsp:spPr>
        <a:xfrm>
          <a:off x="2386272" y="1525612"/>
          <a:ext cx="2166855" cy="130011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a:t>🗨️ </a:t>
          </a:r>
          <a:r>
            <a:rPr lang="en-GB" sz="1700" i="1" kern="1200"/>
            <a:t>“I want all my condition and care pathway information in one place on my portal”</a:t>
          </a:r>
          <a:endParaRPr lang="en-US" sz="1700" kern="1200"/>
        </a:p>
      </dsp:txBody>
      <dsp:txXfrm>
        <a:off x="2386272" y="1525612"/>
        <a:ext cx="2166855" cy="1300113"/>
      </dsp:txXfrm>
    </dsp:sp>
    <dsp:sp modelId="{4FB18240-E1D8-4F92-A358-5883D610B9AE}">
      <dsp:nvSpPr>
        <dsp:cNvPr id="0" name=""/>
        <dsp:cNvSpPr/>
      </dsp:nvSpPr>
      <dsp:spPr>
        <a:xfrm>
          <a:off x="4769813" y="1525612"/>
          <a:ext cx="2166855" cy="130011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a:t>🗨️ </a:t>
          </a:r>
          <a:r>
            <a:rPr lang="en-GB" sz="1700" i="1" kern="1200"/>
            <a:t>“Notify me on my portal when it’s my turn to be seen in clinic.”</a:t>
          </a:r>
          <a:endParaRPr lang="en-US" sz="1700" kern="1200"/>
        </a:p>
      </dsp:txBody>
      <dsp:txXfrm>
        <a:off x="4769813" y="1525612"/>
        <a:ext cx="2166855" cy="1300113"/>
      </dsp:txXfrm>
    </dsp:sp>
    <dsp:sp modelId="{E4990A2B-DBEA-4B12-8BBE-8F23DE445691}">
      <dsp:nvSpPr>
        <dsp:cNvPr id="0" name=""/>
        <dsp:cNvSpPr/>
      </dsp:nvSpPr>
      <dsp:spPr>
        <a:xfrm>
          <a:off x="7153355" y="1525612"/>
          <a:ext cx="2166855" cy="130011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a:t>🗨️ </a:t>
          </a:r>
          <a:r>
            <a:rPr lang="en-GB" sz="1700" i="1" kern="1200"/>
            <a:t>“I should be able to book a parking space in advance.”</a:t>
          </a:r>
          <a:endParaRPr lang="en-US" sz="1700" kern="1200"/>
        </a:p>
      </dsp:txBody>
      <dsp:txXfrm>
        <a:off x="7153355" y="1525612"/>
        <a:ext cx="2166855" cy="1300113"/>
      </dsp:txXfrm>
    </dsp:sp>
    <dsp:sp modelId="{3480ACB7-AED3-4D73-BCFE-04C9D398BC53}">
      <dsp:nvSpPr>
        <dsp:cNvPr id="0" name=""/>
        <dsp:cNvSpPr/>
      </dsp:nvSpPr>
      <dsp:spPr>
        <a:xfrm>
          <a:off x="2731" y="3042411"/>
          <a:ext cx="2166855" cy="130011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a:t>🗨️ </a:t>
          </a:r>
          <a:r>
            <a:rPr lang="en-GB" sz="1700" i="1" kern="1200"/>
            <a:t>“If I’m staying in hospital, let me choose my meals online.”</a:t>
          </a:r>
          <a:endParaRPr lang="en-US" sz="1700" kern="1200"/>
        </a:p>
      </dsp:txBody>
      <dsp:txXfrm>
        <a:off x="2731" y="3042411"/>
        <a:ext cx="2166855" cy="1300113"/>
      </dsp:txXfrm>
    </dsp:sp>
    <dsp:sp modelId="{F9666A94-EAF4-401F-A5D1-D2CD6CA9FCD2}">
      <dsp:nvSpPr>
        <dsp:cNvPr id="0" name=""/>
        <dsp:cNvSpPr/>
      </dsp:nvSpPr>
      <dsp:spPr>
        <a:xfrm>
          <a:off x="2386272" y="3042411"/>
          <a:ext cx="2166855" cy="130011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a:t>🗨️ </a:t>
          </a:r>
          <a:r>
            <a:rPr lang="en-GB" sz="1700" i="1" kern="1200"/>
            <a:t>“Allow me to share my inpatient location with my loved ones.”</a:t>
          </a:r>
          <a:endParaRPr lang="en-US" sz="1700" kern="1200"/>
        </a:p>
      </dsp:txBody>
      <dsp:txXfrm>
        <a:off x="2386272" y="3042411"/>
        <a:ext cx="2166855" cy="1300113"/>
      </dsp:txXfrm>
    </dsp:sp>
    <dsp:sp modelId="{4171F25C-D7F9-407A-861C-B0A36E1B4C58}">
      <dsp:nvSpPr>
        <dsp:cNvPr id="0" name=""/>
        <dsp:cNvSpPr/>
      </dsp:nvSpPr>
      <dsp:spPr>
        <a:xfrm>
          <a:off x="4769813" y="3042411"/>
          <a:ext cx="2166855" cy="130011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a:t>🗨️ </a:t>
          </a:r>
          <a:r>
            <a:rPr lang="en-GB" sz="1700" i="1" kern="1200"/>
            <a:t>“I want to track my discharge progress.”</a:t>
          </a:r>
          <a:endParaRPr lang="en-US" sz="1700" kern="1200"/>
        </a:p>
      </dsp:txBody>
      <dsp:txXfrm>
        <a:off x="4769813" y="3042411"/>
        <a:ext cx="2166855" cy="1300113"/>
      </dsp:txXfrm>
    </dsp:sp>
    <dsp:sp modelId="{B3FCA4EB-4D21-4C45-8079-980DBE8FD643}">
      <dsp:nvSpPr>
        <dsp:cNvPr id="0" name=""/>
        <dsp:cNvSpPr/>
      </dsp:nvSpPr>
      <dsp:spPr>
        <a:xfrm>
          <a:off x="7153355" y="3042411"/>
          <a:ext cx="2166855" cy="130011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a:t>🗨️ </a:t>
          </a:r>
          <a:r>
            <a:rPr lang="en-GB" sz="1700" i="1" kern="1200"/>
            <a:t>“Let me give consent for procedures digitally.”</a:t>
          </a:r>
          <a:endParaRPr lang="en-US" sz="1700" kern="1200"/>
        </a:p>
      </dsp:txBody>
      <dsp:txXfrm>
        <a:off x="7153355" y="3042411"/>
        <a:ext cx="2166855" cy="130011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CCC1D4-C4B6-4FB4-8201-FCCC8C779302}">
      <dsp:nvSpPr>
        <dsp:cNvPr id="0" name=""/>
        <dsp:cNvSpPr/>
      </dsp:nvSpPr>
      <dsp:spPr>
        <a:xfrm>
          <a:off x="1148296" y="846"/>
          <a:ext cx="3345880" cy="2007528"/>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GB" sz="3000" kern="1200" dirty="0"/>
            <a:t>🗨️</a:t>
          </a:r>
          <a:r>
            <a:rPr lang="en-GB" sz="3000" i="1" kern="1200" dirty="0"/>
            <a:t> “I want to message my care team easily”</a:t>
          </a:r>
          <a:endParaRPr lang="en-US" sz="3000" i="1" kern="1200" dirty="0"/>
        </a:p>
      </dsp:txBody>
      <dsp:txXfrm>
        <a:off x="1148296" y="846"/>
        <a:ext cx="3345880" cy="2007528"/>
      </dsp:txXfrm>
    </dsp:sp>
    <dsp:sp modelId="{F11D243B-CB73-4F9E-84DC-73B1BD00FC85}">
      <dsp:nvSpPr>
        <dsp:cNvPr id="0" name=""/>
        <dsp:cNvSpPr/>
      </dsp:nvSpPr>
      <dsp:spPr>
        <a:xfrm>
          <a:off x="4828765" y="846"/>
          <a:ext cx="3345880" cy="2007528"/>
        </a:xfrm>
        <a:prstGeom prst="rect">
          <a:avLst/>
        </a:prstGeom>
        <a:gradFill flip="none" rotWithShape="0">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GB" sz="3000" kern="1200" dirty="0"/>
            <a:t>🗨️ </a:t>
          </a:r>
          <a:r>
            <a:rPr lang="en-GB" sz="3000" i="1" kern="1200" dirty="0"/>
            <a:t>“Let me report my condition and be monitored remotely”</a:t>
          </a:r>
          <a:endParaRPr lang="en-US" sz="3000" kern="1200" dirty="0"/>
        </a:p>
      </dsp:txBody>
      <dsp:txXfrm>
        <a:off x="4828765" y="846"/>
        <a:ext cx="3345880" cy="2007528"/>
      </dsp:txXfrm>
    </dsp:sp>
    <dsp:sp modelId="{BF0C7DFA-BEB0-4483-91B1-565E6BC8EE89}">
      <dsp:nvSpPr>
        <dsp:cNvPr id="0" name=""/>
        <dsp:cNvSpPr/>
      </dsp:nvSpPr>
      <dsp:spPr>
        <a:xfrm>
          <a:off x="1148296" y="2342963"/>
          <a:ext cx="3345880" cy="2007528"/>
        </a:xfrm>
        <a:prstGeom prst="rect">
          <a:avLst/>
        </a:prstGeom>
        <a:gradFill flip="none" rotWithShape="0">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GB" sz="3000" kern="1200" dirty="0"/>
            <a:t>🗨️ </a:t>
          </a:r>
          <a:r>
            <a:rPr lang="en-GB" sz="3000" i="1" kern="1200" dirty="0"/>
            <a:t>“I need quick support if my conditions worsens.”</a:t>
          </a:r>
          <a:endParaRPr lang="en-US" sz="3000" kern="1200" dirty="0"/>
        </a:p>
      </dsp:txBody>
      <dsp:txXfrm>
        <a:off x="1148296" y="2342963"/>
        <a:ext cx="3345880" cy="2007528"/>
      </dsp:txXfrm>
    </dsp:sp>
    <dsp:sp modelId="{64CA7CDF-4C38-4DCB-87E1-8AB8E3756C08}">
      <dsp:nvSpPr>
        <dsp:cNvPr id="0" name=""/>
        <dsp:cNvSpPr/>
      </dsp:nvSpPr>
      <dsp:spPr>
        <a:xfrm>
          <a:off x="4828765" y="2342963"/>
          <a:ext cx="3345880" cy="2007528"/>
        </a:xfrm>
        <a:prstGeom prst="rect">
          <a:avLst/>
        </a:prstGeom>
        <a:gradFill flip="none" rotWithShape="0">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GB" sz="3000" kern="1200" dirty="0"/>
            <a:t>🗨️ </a:t>
          </a:r>
          <a:r>
            <a:rPr lang="en-GB" sz="3000" i="1" kern="1200" dirty="0"/>
            <a:t>“Give me a simple way to provide feedback on my care.”</a:t>
          </a:r>
          <a:endParaRPr lang="en-US" sz="3000" kern="1200" dirty="0"/>
        </a:p>
      </dsp:txBody>
      <dsp:txXfrm>
        <a:off x="4828765" y="2342963"/>
        <a:ext cx="3345880" cy="200752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5BEF3D-CF7F-4DD0-8F68-1781E810AAF5}" type="datetimeFigureOut">
              <a:rPr lang="en-GB" smtClean="0"/>
              <a:t>21/05/2026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EB159B-E7E4-4A11-B37F-F0E453B33213}" type="slidenum">
              <a:rPr lang="en-GB" smtClean="0"/>
              <a:t>‹#›</a:t>
            </a:fld>
            <a:endParaRPr lang="en-GB"/>
          </a:p>
        </p:txBody>
      </p:sp>
    </p:spTree>
    <p:extLst>
      <p:ext uri="{BB962C8B-B14F-4D97-AF65-F5344CB8AC3E}">
        <p14:creationId xmlns:p14="http://schemas.microsoft.com/office/powerpoint/2010/main" val="27585188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F5F5F5"/>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324224" y="1214438"/>
            <a:ext cx="7343776" cy="2387600"/>
          </a:xfrm>
        </p:spPr>
        <p:txBody>
          <a:bodyPr anchor="b">
            <a:normAutofit/>
          </a:bodyPr>
          <a:lstStyle>
            <a:lvl1pPr algn="r">
              <a:defRPr sz="6600" baseline="0">
                <a:solidFill>
                  <a:srgbClr val="005EB8"/>
                </a:solidFill>
                <a:latin typeface="+mj-lt"/>
              </a:defRPr>
            </a:lvl1pPr>
          </a:lstStyle>
          <a:p>
            <a:r>
              <a:rPr lang="en-US" dirty="0"/>
              <a:t>Title Here</a:t>
            </a:r>
            <a:endParaRPr lang="en-GB" dirty="0"/>
          </a:p>
        </p:txBody>
      </p:sp>
      <p:sp>
        <p:nvSpPr>
          <p:cNvPr id="3" name="Subtitle 2"/>
          <p:cNvSpPr>
            <a:spLocks noGrp="1"/>
          </p:cNvSpPr>
          <p:nvPr>
            <p:ph type="subTitle" idx="1" hasCustomPrompt="1"/>
          </p:nvPr>
        </p:nvSpPr>
        <p:spPr>
          <a:xfrm>
            <a:off x="3324224" y="3602038"/>
            <a:ext cx="7343775" cy="1655762"/>
          </a:xfrm>
        </p:spPr>
        <p:txBody>
          <a:bodyPr>
            <a:normAutofit/>
          </a:bodyPr>
          <a:lstStyle>
            <a:lvl1pPr marL="0" indent="0" algn="r">
              <a:buNone/>
              <a:defRPr sz="32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Here</a:t>
            </a:r>
            <a:endParaRPr lang="en-GB" dirty="0"/>
          </a:p>
        </p:txBody>
      </p:sp>
      <p:sp>
        <p:nvSpPr>
          <p:cNvPr id="4" name="Date Placeholder 3"/>
          <p:cNvSpPr>
            <a:spLocks noGrp="1"/>
          </p:cNvSpPr>
          <p:nvPr>
            <p:ph type="dt" sz="half" idx="10"/>
          </p:nvPr>
        </p:nvSpPr>
        <p:spPr/>
        <p:txBody>
          <a:bodyPr/>
          <a:lstStyle/>
          <a:p>
            <a:fld id="{77E2DE48-A7BB-415D-9101-8510BE82F7B9}" type="datetimeFigureOut">
              <a:rPr lang="en-GB" smtClean="0"/>
              <a:t>21/05/2026</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53079FC-E2E4-4848-8D94-3C6CF3CF6AF0}" type="slidenum">
              <a:rPr lang="en-GB" smtClean="0"/>
              <a:t>‹#›</a:t>
            </a:fld>
            <a:endParaRPr lang="en-GB"/>
          </a:p>
        </p:txBody>
      </p:sp>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t="-1" r="-1077" b="30833"/>
          <a:stretch/>
        </p:blipFill>
        <p:spPr>
          <a:xfrm>
            <a:off x="-3186565" y="1222162"/>
            <a:ext cx="5226319" cy="5042631"/>
          </a:xfrm>
          <a:prstGeom prst="rect">
            <a:avLst/>
          </a:prstGeom>
        </p:spPr>
      </p:pic>
      <p:sp>
        <p:nvSpPr>
          <p:cNvPr id="8" name="Rectangle 7"/>
          <p:cNvSpPr/>
          <p:nvPr userDrawn="1"/>
        </p:nvSpPr>
        <p:spPr>
          <a:xfrm>
            <a:off x="4744278" y="6264793"/>
            <a:ext cx="7094797" cy="430887"/>
          </a:xfrm>
          <a:prstGeom prst="rect">
            <a:avLst/>
          </a:prstGeom>
        </p:spPr>
        <p:txBody>
          <a:bodyPr wrap="square">
            <a:spAutoFit/>
          </a:bodyPr>
          <a:lstStyle/>
          <a:p>
            <a:r>
              <a:rPr lang="en-GB" sz="2200" dirty="0">
                <a:solidFill>
                  <a:srgbClr val="E73B3D"/>
                </a:solidFill>
                <a:latin typeface="Filson Soft Medium" panose="00000600000000000000" pitchFamily="50" charset="0"/>
              </a:rPr>
              <a:t>Compassionate</a:t>
            </a:r>
            <a:r>
              <a:rPr lang="en-GB" sz="2200" dirty="0">
                <a:latin typeface="Filson Soft Medium" panose="00000600000000000000" pitchFamily="50" charset="0"/>
              </a:rPr>
              <a:t> </a:t>
            </a:r>
            <a:r>
              <a:rPr lang="en-GB" sz="2200" dirty="0">
                <a:solidFill>
                  <a:srgbClr val="00A9CE"/>
                </a:solidFill>
                <a:latin typeface="Filson Soft Medium" panose="00000600000000000000" pitchFamily="50" charset="0"/>
              </a:rPr>
              <a:t>Aspirational</a:t>
            </a:r>
            <a:r>
              <a:rPr lang="en-GB" sz="2200" dirty="0">
                <a:latin typeface="Filson Soft Medium" panose="00000600000000000000" pitchFamily="50" charset="0"/>
              </a:rPr>
              <a:t> </a:t>
            </a:r>
            <a:r>
              <a:rPr lang="en-GB" sz="2200" dirty="0">
                <a:solidFill>
                  <a:srgbClr val="43AF2A"/>
                </a:solidFill>
                <a:latin typeface="Filson Soft Medium" panose="00000600000000000000" pitchFamily="50" charset="0"/>
              </a:rPr>
              <a:t>Resourceful</a:t>
            </a:r>
            <a:r>
              <a:rPr lang="en-GB" sz="2200" dirty="0">
                <a:latin typeface="Filson Soft Medium" panose="00000600000000000000" pitchFamily="50" charset="0"/>
              </a:rPr>
              <a:t> </a:t>
            </a:r>
            <a:r>
              <a:rPr lang="en-GB" sz="2200" dirty="0">
                <a:solidFill>
                  <a:srgbClr val="FFB81C"/>
                </a:solidFill>
                <a:latin typeface="Filson Soft Medium" panose="00000600000000000000" pitchFamily="50" charset="0"/>
              </a:rPr>
              <a:t>Excellent</a:t>
            </a:r>
          </a:p>
        </p:txBody>
      </p:sp>
      <p:pic>
        <p:nvPicPr>
          <p:cNvPr id="10" name="Picture 9"/>
          <p:cNvPicPr>
            <a:picLocks noChangeAspect="1"/>
          </p:cNvPicPr>
          <p:nvPr userDrawn="1"/>
        </p:nvPicPr>
        <p:blipFill rotWithShape="1">
          <a:blip r:embed="rId3" cstate="print">
            <a:extLst>
              <a:ext uri="{28A0092B-C50C-407E-A947-70E740481C1C}">
                <a14:useLocalDpi xmlns:a14="http://schemas.microsoft.com/office/drawing/2010/main" val="0"/>
              </a:ext>
            </a:extLst>
          </a:blip>
          <a:srcRect r="12091"/>
          <a:stretch/>
        </p:blipFill>
        <p:spPr>
          <a:xfrm>
            <a:off x="10079496" y="1"/>
            <a:ext cx="2112503" cy="1351722"/>
          </a:xfrm>
          <a:prstGeom prst="rect">
            <a:avLst/>
          </a:prstGeom>
        </p:spPr>
      </p:pic>
    </p:spTree>
    <p:extLst>
      <p:ext uri="{BB962C8B-B14F-4D97-AF65-F5344CB8AC3E}">
        <p14:creationId xmlns:p14="http://schemas.microsoft.com/office/powerpoint/2010/main" val="2945329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7E2DE48-A7BB-415D-9101-8510BE82F7B9}" type="datetimeFigureOut">
              <a:rPr lang="en-GB" smtClean="0"/>
              <a:t>21/05/2026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3079FC-E2E4-4848-8D94-3C6CF3CF6AF0}" type="slidenum">
              <a:rPr lang="en-GB" smtClean="0"/>
              <a:t>‹#›</a:t>
            </a:fld>
            <a:endParaRPr lang="en-GB"/>
          </a:p>
        </p:txBody>
      </p:sp>
    </p:spTree>
    <p:extLst>
      <p:ext uri="{BB962C8B-B14F-4D97-AF65-F5344CB8AC3E}">
        <p14:creationId xmlns:p14="http://schemas.microsoft.com/office/powerpoint/2010/main" val="1655775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7E2DE48-A7BB-415D-9101-8510BE82F7B9}" type="datetimeFigureOut">
              <a:rPr lang="en-GB" smtClean="0"/>
              <a:t>21/05/2026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3079FC-E2E4-4848-8D94-3C6CF3CF6AF0}" type="slidenum">
              <a:rPr lang="en-GB" smtClean="0"/>
              <a:t>‹#›</a:t>
            </a:fld>
            <a:endParaRPr lang="en-GB"/>
          </a:p>
        </p:txBody>
      </p:sp>
    </p:spTree>
    <p:extLst>
      <p:ext uri="{BB962C8B-B14F-4D97-AF65-F5344CB8AC3E}">
        <p14:creationId xmlns:p14="http://schemas.microsoft.com/office/powerpoint/2010/main" val="1371399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a:xfrm>
            <a:off x="838200" y="1825625"/>
            <a:ext cx="9322942"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7E2DE48-A7BB-415D-9101-8510BE82F7B9}" type="datetimeFigureOut">
              <a:rPr lang="en-GB" smtClean="0"/>
              <a:t>21/05/2026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53079FC-E2E4-4848-8D94-3C6CF3CF6AF0}" type="slidenum">
              <a:rPr lang="en-GB" smtClean="0"/>
              <a:t>‹#›</a:t>
            </a:fld>
            <a:endParaRPr lang="en-GB"/>
          </a:p>
        </p:txBody>
      </p:sp>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r="-1077" b="29415"/>
          <a:stretch/>
        </p:blipFill>
        <p:spPr>
          <a:xfrm>
            <a:off x="10347916" y="2185559"/>
            <a:ext cx="3688167" cy="3631470"/>
          </a:xfrm>
          <a:prstGeom prst="rect">
            <a:avLst/>
          </a:prstGeom>
        </p:spPr>
      </p:pic>
    </p:spTree>
    <p:extLst>
      <p:ext uri="{BB962C8B-B14F-4D97-AF65-F5344CB8AC3E}">
        <p14:creationId xmlns:p14="http://schemas.microsoft.com/office/powerpoint/2010/main" val="3022741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lgn="ctr">
              <a:defRPr sz="6000"/>
            </a:lvl1pPr>
          </a:lstStyle>
          <a:p>
            <a:r>
              <a:rPr lang="en-US" dirty="0"/>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E2DE48-A7BB-415D-9101-8510BE82F7B9}" type="datetimeFigureOut">
              <a:rPr lang="en-GB" smtClean="0"/>
              <a:t>21/05/2026</a:t>
            </a:fld>
            <a:endParaRPr lang="en-GB"/>
          </a:p>
        </p:txBody>
      </p:sp>
      <p:sp>
        <p:nvSpPr>
          <p:cNvPr id="6" name="Slide Number Placeholder 5"/>
          <p:cNvSpPr>
            <a:spLocks noGrp="1"/>
          </p:cNvSpPr>
          <p:nvPr>
            <p:ph type="sldNum" sz="quarter" idx="12"/>
          </p:nvPr>
        </p:nvSpPr>
        <p:spPr/>
        <p:txBody>
          <a:bodyPr/>
          <a:lstStyle/>
          <a:p>
            <a:fld id="{253079FC-E2E4-4848-8D94-3C6CF3CF6AF0}" type="slidenum">
              <a:rPr lang="en-GB" smtClean="0"/>
              <a:t>‹#›</a:t>
            </a:fld>
            <a:endParaRPr lang="en-GB" dirty="0"/>
          </a:p>
        </p:txBody>
      </p:sp>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r="-1077" b="29415"/>
          <a:stretch/>
        </p:blipFill>
        <p:spPr>
          <a:xfrm>
            <a:off x="3335685" y="-2690758"/>
            <a:ext cx="4578605" cy="4508218"/>
          </a:xfrm>
          <a:prstGeom prst="rect">
            <a:avLst/>
          </a:prstGeom>
        </p:spPr>
      </p:pic>
    </p:spTree>
    <p:extLst>
      <p:ext uri="{BB962C8B-B14F-4D97-AF65-F5344CB8AC3E}">
        <p14:creationId xmlns:p14="http://schemas.microsoft.com/office/powerpoint/2010/main" val="390666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7E2DE48-A7BB-415D-9101-8510BE82F7B9}" type="datetimeFigureOut">
              <a:rPr lang="en-GB" smtClean="0"/>
              <a:t>21/05/2026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3079FC-E2E4-4848-8D94-3C6CF3CF6AF0}" type="slidenum">
              <a:rPr lang="en-GB" smtClean="0"/>
              <a:t>‹#›</a:t>
            </a:fld>
            <a:endParaRPr lang="en-GB"/>
          </a:p>
        </p:txBody>
      </p:sp>
    </p:spTree>
    <p:extLst>
      <p:ext uri="{BB962C8B-B14F-4D97-AF65-F5344CB8AC3E}">
        <p14:creationId xmlns:p14="http://schemas.microsoft.com/office/powerpoint/2010/main" val="2536498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7E2DE48-A7BB-415D-9101-8510BE82F7B9}" type="datetimeFigureOut">
              <a:rPr lang="en-GB" smtClean="0"/>
              <a:t>21/05/2026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53079FC-E2E4-4848-8D94-3C6CF3CF6AF0}" type="slidenum">
              <a:rPr lang="en-GB" smtClean="0"/>
              <a:t>‹#›</a:t>
            </a:fld>
            <a:endParaRPr lang="en-GB"/>
          </a:p>
        </p:txBody>
      </p:sp>
    </p:spTree>
    <p:extLst>
      <p:ext uri="{BB962C8B-B14F-4D97-AF65-F5344CB8AC3E}">
        <p14:creationId xmlns:p14="http://schemas.microsoft.com/office/powerpoint/2010/main" val="2658275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7E2DE48-A7BB-415D-9101-8510BE82F7B9}" type="datetimeFigureOut">
              <a:rPr lang="en-GB" smtClean="0"/>
              <a:t>21/05/2026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53079FC-E2E4-4848-8D94-3C6CF3CF6AF0}" type="slidenum">
              <a:rPr lang="en-GB" smtClean="0"/>
              <a:t>‹#›</a:t>
            </a:fld>
            <a:endParaRPr lang="en-GB"/>
          </a:p>
        </p:txBody>
      </p:sp>
    </p:spTree>
    <p:extLst>
      <p:ext uri="{BB962C8B-B14F-4D97-AF65-F5344CB8AC3E}">
        <p14:creationId xmlns:p14="http://schemas.microsoft.com/office/powerpoint/2010/main" val="237570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E2DE48-A7BB-415D-9101-8510BE82F7B9}" type="datetimeFigureOut">
              <a:rPr lang="en-GB" smtClean="0"/>
              <a:t>21/05/2026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53079FC-E2E4-4848-8D94-3C6CF3CF6AF0}" type="slidenum">
              <a:rPr lang="en-GB" smtClean="0"/>
              <a:t>‹#›</a:t>
            </a:fld>
            <a:endParaRPr lang="en-GB"/>
          </a:p>
        </p:txBody>
      </p:sp>
    </p:spTree>
    <p:extLst>
      <p:ext uri="{BB962C8B-B14F-4D97-AF65-F5344CB8AC3E}">
        <p14:creationId xmlns:p14="http://schemas.microsoft.com/office/powerpoint/2010/main" val="1118076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7E2DE48-A7BB-415D-9101-8510BE82F7B9}" type="datetimeFigureOut">
              <a:rPr lang="en-GB" smtClean="0"/>
              <a:t>21/05/2026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3079FC-E2E4-4848-8D94-3C6CF3CF6AF0}" type="slidenum">
              <a:rPr lang="en-GB" smtClean="0"/>
              <a:t>‹#›</a:t>
            </a:fld>
            <a:endParaRPr lang="en-GB"/>
          </a:p>
        </p:txBody>
      </p:sp>
    </p:spTree>
    <p:extLst>
      <p:ext uri="{BB962C8B-B14F-4D97-AF65-F5344CB8AC3E}">
        <p14:creationId xmlns:p14="http://schemas.microsoft.com/office/powerpoint/2010/main" val="1417877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7E2DE48-A7BB-415D-9101-8510BE82F7B9}" type="datetimeFigureOut">
              <a:rPr lang="en-GB" smtClean="0"/>
              <a:t>21/05/2026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53079FC-E2E4-4848-8D94-3C6CF3CF6AF0}" type="slidenum">
              <a:rPr lang="en-GB" smtClean="0"/>
              <a:t>‹#›</a:t>
            </a:fld>
            <a:endParaRPr lang="en-GB"/>
          </a:p>
        </p:txBody>
      </p:sp>
    </p:spTree>
    <p:extLst>
      <p:ext uri="{BB962C8B-B14F-4D97-AF65-F5344CB8AC3E}">
        <p14:creationId xmlns:p14="http://schemas.microsoft.com/office/powerpoint/2010/main" val="2590173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Title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E2DE48-A7BB-415D-9101-8510BE82F7B9}" type="datetimeFigureOut">
              <a:rPr lang="en-GB" smtClean="0"/>
              <a:t>21/05/2026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3079FC-E2E4-4848-8D94-3C6CF3CF6AF0}" type="slidenum">
              <a:rPr lang="en-GB" smtClean="0"/>
              <a:t>‹#›</a:t>
            </a:fld>
            <a:endParaRPr lang="en-GB"/>
          </a:p>
        </p:txBody>
      </p:sp>
      <p:pic>
        <p:nvPicPr>
          <p:cNvPr id="7" name="Picture 6"/>
          <p:cNvPicPr>
            <a:picLocks noChangeAspect="1"/>
          </p:cNvPicPr>
          <p:nvPr userDrawn="1"/>
        </p:nvPicPr>
        <p:blipFill rotWithShape="1">
          <a:blip r:embed="rId13" cstate="print">
            <a:extLst>
              <a:ext uri="{28A0092B-C50C-407E-A947-70E740481C1C}">
                <a14:useLocalDpi xmlns:a14="http://schemas.microsoft.com/office/drawing/2010/main" val="0"/>
              </a:ext>
            </a:extLst>
          </a:blip>
          <a:srcRect r="12091"/>
          <a:stretch/>
        </p:blipFill>
        <p:spPr>
          <a:xfrm>
            <a:off x="10079496" y="1"/>
            <a:ext cx="2112503" cy="1351722"/>
          </a:xfrm>
          <a:prstGeom prst="rect">
            <a:avLst/>
          </a:prstGeom>
        </p:spPr>
      </p:pic>
      <p:sp>
        <p:nvSpPr>
          <p:cNvPr id="8" name="Rectangle 7"/>
          <p:cNvSpPr/>
          <p:nvPr userDrawn="1"/>
        </p:nvSpPr>
        <p:spPr>
          <a:xfrm>
            <a:off x="4744278" y="6264793"/>
            <a:ext cx="7094797" cy="430887"/>
          </a:xfrm>
          <a:prstGeom prst="rect">
            <a:avLst/>
          </a:prstGeom>
        </p:spPr>
        <p:txBody>
          <a:bodyPr wrap="square">
            <a:spAutoFit/>
          </a:bodyPr>
          <a:lstStyle/>
          <a:p>
            <a:r>
              <a:rPr lang="en-GB" sz="2200" dirty="0">
                <a:solidFill>
                  <a:srgbClr val="E73B3D"/>
                </a:solidFill>
                <a:latin typeface="Filson Soft Medium" panose="00000600000000000000" pitchFamily="50" charset="0"/>
              </a:rPr>
              <a:t>Compassionate</a:t>
            </a:r>
            <a:r>
              <a:rPr lang="en-GB" sz="2200" dirty="0">
                <a:latin typeface="Filson Soft Medium" panose="00000600000000000000" pitchFamily="50" charset="0"/>
              </a:rPr>
              <a:t> </a:t>
            </a:r>
            <a:r>
              <a:rPr lang="en-GB" sz="2200" dirty="0">
                <a:solidFill>
                  <a:srgbClr val="00A9CE"/>
                </a:solidFill>
                <a:latin typeface="Filson Soft Medium" panose="00000600000000000000" pitchFamily="50" charset="0"/>
              </a:rPr>
              <a:t>Aspirational</a:t>
            </a:r>
            <a:r>
              <a:rPr lang="en-GB" sz="2200" dirty="0">
                <a:latin typeface="Filson Soft Medium" panose="00000600000000000000" pitchFamily="50" charset="0"/>
              </a:rPr>
              <a:t> </a:t>
            </a:r>
            <a:r>
              <a:rPr lang="en-GB" sz="2200" dirty="0">
                <a:solidFill>
                  <a:srgbClr val="43AF2A"/>
                </a:solidFill>
                <a:latin typeface="Filson Soft Medium" panose="00000600000000000000" pitchFamily="50" charset="0"/>
              </a:rPr>
              <a:t>Resourceful</a:t>
            </a:r>
            <a:r>
              <a:rPr lang="en-GB" sz="2200" dirty="0">
                <a:latin typeface="Filson Soft Medium" panose="00000600000000000000" pitchFamily="50" charset="0"/>
              </a:rPr>
              <a:t> </a:t>
            </a:r>
            <a:r>
              <a:rPr lang="en-GB" sz="2200" dirty="0">
                <a:solidFill>
                  <a:srgbClr val="FFB81C"/>
                </a:solidFill>
                <a:latin typeface="Filson Soft Medium" panose="00000600000000000000" pitchFamily="50" charset="0"/>
              </a:rPr>
              <a:t>Excellent</a:t>
            </a:r>
          </a:p>
        </p:txBody>
      </p:sp>
    </p:spTree>
    <p:extLst>
      <p:ext uri="{BB962C8B-B14F-4D97-AF65-F5344CB8AC3E}">
        <p14:creationId xmlns:p14="http://schemas.microsoft.com/office/powerpoint/2010/main" val="34342266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400" kern="1200">
          <a:solidFill>
            <a:srgbClr val="005EB8"/>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latin typeface="Filson Soft Medium" panose="00000600000000000000" charset="0"/>
              </a:rPr>
              <a:t>Royal Berkshire Connect</a:t>
            </a:r>
          </a:p>
        </p:txBody>
      </p:sp>
      <p:sp>
        <p:nvSpPr>
          <p:cNvPr id="3" name="Subtitle 2"/>
          <p:cNvSpPr>
            <a:spLocks noGrp="1"/>
          </p:cNvSpPr>
          <p:nvPr>
            <p:ph type="subTitle" idx="1"/>
          </p:nvPr>
        </p:nvSpPr>
        <p:spPr/>
        <p:txBody>
          <a:bodyPr>
            <a:normAutofit fontScale="92500"/>
          </a:bodyPr>
          <a:lstStyle/>
          <a:p>
            <a:r>
              <a:rPr lang="en-GB" b="1" dirty="0">
                <a:latin typeface="Filson Soft Medium" panose="00000600000000000000" charset="0"/>
              </a:rPr>
              <a:t>Jacqui Page</a:t>
            </a:r>
          </a:p>
          <a:p>
            <a:r>
              <a:rPr lang="en-GB" b="1" dirty="0">
                <a:latin typeface="Filson Soft Medium" panose="00000600000000000000" charset="0"/>
              </a:rPr>
              <a:t>Patient Portal Programme Manager</a:t>
            </a:r>
          </a:p>
          <a:p>
            <a:r>
              <a:rPr lang="en-GB" b="1" dirty="0">
                <a:latin typeface="Filson Soft Medium" panose="00000600000000000000" charset="0"/>
              </a:rPr>
              <a:t>May 2026</a:t>
            </a:r>
          </a:p>
        </p:txBody>
      </p:sp>
    </p:spTree>
    <p:extLst>
      <p:ext uri="{BB962C8B-B14F-4D97-AF65-F5344CB8AC3E}">
        <p14:creationId xmlns:p14="http://schemas.microsoft.com/office/powerpoint/2010/main" val="42575970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A5685-DAC4-E2FC-A05F-591C161EEB6B}"/>
              </a:ext>
            </a:extLst>
          </p:cNvPr>
          <p:cNvSpPr>
            <a:spLocks noGrp="1"/>
          </p:cNvSpPr>
          <p:nvPr>
            <p:ph type="ctrTitle"/>
          </p:nvPr>
        </p:nvSpPr>
        <p:spPr>
          <a:xfrm>
            <a:off x="3324224" y="1214438"/>
            <a:ext cx="7343776" cy="2387600"/>
          </a:xfrm>
        </p:spPr>
        <p:txBody>
          <a:bodyPr anchor="b">
            <a:normAutofit/>
          </a:bodyPr>
          <a:lstStyle/>
          <a:p>
            <a:r>
              <a:rPr lang="en-GB" dirty="0"/>
              <a:t>Thank you</a:t>
            </a:r>
          </a:p>
        </p:txBody>
      </p:sp>
      <p:sp>
        <p:nvSpPr>
          <p:cNvPr id="3" name="Content Placeholder 2">
            <a:extLst>
              <a:ext uri="{FF2B5EF4-FFF2-40B4-BE49-F238E27FC236}">
                <a16:creationId xmlns:a16="http://schemas.microsoft.com/office/drawing/2014/main" id="{3D9BF345-AA06-7233-C8D9-431DF82BF64C}"/>
              </a:ext>
            </a:extLst>
          </p:cNvPr>
          <p:cNvSpPr>
            <a:spLocks noGrp="1"/>
          </p:cNvSpPr>
          <p:nvPr>
            <p:ph type="subTitle" idx="1"/>
          </p:nvPr>
        </p:nvSpPr>
        <p:spPr>
          <a:xfrm>
            <a:off x="3324224" y="3602038"/>
            <a:ext cx="7343775" cy="1655762"/>
          </a:xfrm>
        </p:spPr>
        <p:txBody>
          <a:bodyPr>
            <a:normAutofit/>
          </a:bodyPr>
          <a:lstStyle/>
          <a:p>
            <a:r>
              <a:rPr lang="en-GB" dirty="0"/>
              <a:t>Contact Details:</a:t>
            </a:r>
          </a:p>
          <a:p>
            <a:r>
              <a:rPr lang="en-GB" dirty="0"/>
              <a:t>jacqui.page@royalberkshire.nhs.uk</a:t>
            </a:r>
          </a:p>
        </p:txBody>
      </p:sp>
    </p:spTree>
    <p:extLst>
      <p:ext uri="{BB962C8B-B14F-4D97-AF65-F5344CB8AC3E}">
        <p14:creationId xmlns:p14="http://schemas.microsoft.com/office/powerpoint/2010/main" val="1057186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54252-6458-263E-3F0A-A3B52CCBE873}"/>
              </a:ext>
            </a:extLst>
          </p:cNvPr>
          <p:cNvSpPr>
            <a:spLocks noGrp="1"/>
          </p:cNvSpPr>
          <p:nvPr>
            <p:ph type="title"/>
          </p:nvPr>
        </p:nvSpPr>
        <p:spPr/>
        <p:txBody>
          <a:bodyPr>
            <a:normAutofit/>
          </a:bodyPr>
          <a:lstStyle/>
          <a:p>
            <a:r>
              <a:rPr lang="en-US" dirty="0"/>
              <a:t>Royal Berkshire Connect </a:t>
            </a:r>
            <a:br>
              <a:rPr lang="en-US" dirty="0"/>
            </a:br>
            <a:r>
              <a:rPr lang="en-US" sz="2700" dirty="0"/>
              <a:t> (Patient Portal PPUK)</a:t>
            </a:r>
          </a:p>
        </p:txBody>
      </p:sp>
      <p:sp>
        <p:nvSpPr>
          <p:cNvPr id="5" name="Content Placeholder 4">
            <a:extLst>
              <a:ext uri="{FF2B5EF4-FFF2-40B4-BE49-F238E27FC236}">
                <a16:creationId xmlns:a16="http://schemas.microsoft.com/office/drawing/2014/main" id="{DBDABEAC-4805-BED1-62FF-0A670F43078C}"/>
              </a:ext>
            </a:extLst>
          </p:cNvPr>
          <p:cNvSpPr>
            <a:spLocks noGrp="1"/>
          </p:cNvSpPr>
          <p:nvPr>
            <p:ph idx="1"/>
          </p:nvPr>
        </p:nvSpPr>
        <p:spPr/>
        <p:txBody>
          <a:bodyPr>
            <a:normAutofit fontScale="40000" lnSpcReduction="20000"/>
          </a:bodyPr>
          <a:lstStyle/>
          <a:p>
            <a:pPr marL="0" indent="0">
              <a:buNone/>
            </a:pPr>
            <a:r>
              <a:rPr lang="en-US" dirty="0"/>
              <a:t>Current features May 2026</a:t>
            </a:r>
          </a:p>
          <a:p>
            <a:pPr marL="0" indent="0">
              <a:buNone/>
            </a:pPr>
            <a:r>
              <a:rPr lang="en-GB" sz="1900" dirty="0"/>
              <a:t>Outpatient Appointment management, including Radiology appointments</a:t>
            </a:r>
          </a:p>
          <a:p>
            <a:pPr lvl="1"/>
            <a:r>
              <a:rPr lang="en-GB" sz="1900" dirty="0"/>
              <a:t>Confirming, changing and requesting appointments to be changed</a:t>
            </a:r>
          </a:p>
          <a:p>
            <a:r>
              <a:rPr lang="en-GB" sz="1900" dirty="0"/>
              <a:t>Choosing paperless preferences</a:t>
            </a:r>
          </a:p>
          <a:p>
            <a:r>
              <a:rPr lang="en-GB" sz="1900" dirty="0"/>
              <a:t>Receiving appointment letters through the portal </a:t>
            </a:r>
          </a:p>
          <a:p>
            <a:r>
              <a:rPr lang="en-GB" sz="1900" dirty="0"/>
              <a:t>Patient leaflets available through the portal</a:t>
            </a:r>
          </a:p>
          <a:p>
            <a:r>
              <a:rPr lang="en-GB" sz="1900" dirty="0"/>
              <a:t>Text reminders for appointments  - 10 days and 3 days before appointment date</a:t>
            </a:r>
          </a:p>
          <a:p>
            <a:r>
              <a:rPr lang="en-GB" sz="1900" dirty="0"/>
              <a:t>Sending text messages for validation of waiting lists</a:t>
            </a:r>
          </a:p>
          <a:p>
            <a:r>
              <a:rPr lang="en-GB" sz="1900" dirty="0"/>
              <a:t>Patient questionnaires to be completed prior to appointments</a:t>
            </a:r>
          </a:p>
          <a:p>
            <a:r>
              <a:rPr lang="en-GB" sz="1900" dirty="0"/>
              <a:t>Video appointments, peer to peer and group appointments</a:t>
            </a:r>
          </a:p>
          <a:p>
            <a:r>
              <a:rPr lang="en-GB" sz="1900" dirty="0"/>
              <a:t>Pathology numerical results</a:t>
            </a:r>
          </a:p>
          <a:p>
            <a:r>
              <a:rPr lang="en-GB" sz="1900" dirty="0"/>
              <a:t>All features available through the NHS App</a:t>
            </a:r>
          </a:p>
          <a:p>
            <a:pPr marL="0" indent="0">
              <a:buNone/>
            </a:pPr>
            <a:r>
              <a:rPr lang="en-GB" sz="2700" dirty="0"/>
              <a:t>New features to be rolled out from June 2026</a:t>
            </a:r>
          </a:p>
          <a:p>
            <a:r>
              <a:rPr lang="en-GB" sz="1800" dirty="0"/>
              <a:t>Receiving clinical letters through the portal</a:t>
            </a:r>
          </a:p>
          <a:p>
            <a:r>
              <a:rPr lang="en-GB" sz="1800" dirty="0"/>
              <a:t>Referral notifications, currently available in Physiotherapy</a:t>
            </a:r>
          </a:p>
          <a:p>
            <a:pPr marL="457200" lvl="1" indent="0">
              <a:lnSpc>
                <a:spcPct val="120000"/>
              </a:lnSpc>
              <a:buNone/>
            </a:pPr>
            <a:r>
              <a:rPr lang="en-GB" sz="1500" dirty="0"/>
              <a:t>Patients receive confirmation through their patient portal that their referral has been accepted at the Hospital. Patients also receive relevant leaflets and questionnaires to be completed prior to appointment, through their portal.</a:t>
            </a:r>
          </a:p>
          <a:p>
            <a:r>
              <a:rPr lang="en-GB" sz="1800" dirty="0"/>
              <a:t>Patient Initiated Follow Up (PIFU), will be available in Physiotherapy, Neurology and Gynaecology</a:t>
            </a:r>
          </a:p>
          <a:p>
            <a:pPr marL="457200" lvl="1" indent="0">
              <a:buNone/>
            </a:pPr>
            <a:r>
              <a:rPr lang="en-GB" sz="1400" dirty="0"/>
              <a:t>If appropriate using the patient portal, patients are able to request a follow up appointment if they require one rather than have a standard follow up appointment</a:t>
            </a:r>
          </a:p>
          <a:p>
            <a:r>
              <a:rPr lang="en-GB" sz="1800" dirty="0"/>
              <a:t>Remote Monitoring, will soon be available for ENT for Thyroid patients</a:t>
            </a:r>
          </a:p>
          <a:p>
            <a:pPr marL="457200" lvl="1" indent="0">
              <a:lnSpc>
                <a:spcPct val="120000"/>
              </a:lnSpc>
              <a:buNone/>
            </a:pPr>
            <a:r>
              <a:rPr lang="en-GB" sz="1400" dirty="0"/>
              <a:t>Patients complete questionnaires through the patient portal and combined with test results this gives the clinicians the ability to monitor the patients condition remotely reducing the need for the patient to attend the  hospital.</a:t>
            </a:r>
          </a:p>
          <a:p>
            <a:endParaRPr lang="en-GB" sz="1400" dirty="0"/>
          </a:p>
          <a:p>
            <a:endParaRPr lang="en-GB" sz="1400" dirty="0"/>
          </a:p>
          <a:p>
            <a:pPr marL="0" indent="0">
              <a:buNone/>
            </a:pPr>
            <a:endParaRPr lang="en-US" dirty="0"/>
          </a:p>
        </p:txBody>
      </p:sp>
      <p:pic>
        <p:nvPicPr>
          <p:cNvPr id="7" name="Picture 6" descr="A screen shot of a phone&#10;&#10;AI-generated content may be incorrect.">
            <a:extLst>
              <a:ext uri="{FF2B5EF4-FFF2-40B4-BE49-F238E27FC236}">
                <a16:creationId xmlns:a16="http://schemas.microsoft.com/office/drawing/2014/main" id="{33ADA31D-116B-EADC-83E7-63201D361FA6}"/>
              </a:ext>
            </a:extLst>
          </p:cNvPr>
          <p:cNvPicPr>
            <a:picLocks noChangeAspect="1"/>
          </p:cNvPicPr>
          <p:nvPr/>
        </p:nvPicPr>
        <p:blipFill>
          <a:blip r:embed="rId2"/>
          <a:stretch>
            <a:fillRect/>
          </a:stretch>
        </p:blipFill>
        <p:spPr>
          <a:xfrm>
            <a:off x="8241387" y="1108553"/>
            <a:ext cx="2074984" cy="3764072"/>
          </a:xfrm>
          <a:prstGeom prst="rect">
            <a:avLst/>
          </a:prstGeom>
        </p:spPr>
      </p:pic>
      <p:pic>
        <p:nvPicPr>
          <p:cNvPr id="1030" name="Picture 6" descr="A screen shot of a phone&#10;&#10;AI-generated content may be incorrect.">
            <a:extLst>
              <a:ext uri="{FF2B5EF4-FFF2-40B4-BE49-F238E27FC236}">
                <a16:creationId xmlns:a16="http://schemas.microsoft.com/office/drawing/2014/main" id="{888B75C2-411E-1F87-1B03-EC8AA26B277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06647" y="1108553"/>
            <a:ext cx="2123518" cy="37970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6863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09925-AFEC-E1C7-0BE7-E33868286025}"/>
              </a:ext>
            </a:extLst>
          </p:cNvPr>
          <p:cNvSpPr>
            <a:spLocks noGrp="1"/>
          </p:cNvSpPr>
          <p:nvPr>
            <p:ph type="title"/>
          </p:nvPr>
        </p:nvSpPr>
        <p:spPr>
          <a:xfrm>
            <a:off x="838200" y="365125"/>
            <a:ext cx="10515600" cy="1325563"/>
          </a:xfrm>
        </p:spPr>
        <p:txBody>
          <a:bodyPr anchor="ctr">
            <a:normAutofit/>
          </a:bodyPr>
          <a:lstStyle/>
          <a:p>
            <a:r>
              <a:rPr lang="en-US" dirty="0"/>
              <a:t>Royal Berkshire Connect:</a:t>
            </a:r>
          </a:p>
        </p:txBody>
      </p:sp>
      <p:graphicFrame>
        <p:nvGraphicFramePr>
          <p:cNvPr id="5" name="Content Placeholder 2">
            <a:extLst>
              <a:ext uri="{FF2B5EF4-FFF2-40B4-BE49-F238E27FC236}">
                <a16:creationId xmlns:a16="http://schemas.microsoft.com/office/drawing/2014/main" id="{A258B6C5-7224-C7A8-4E34-A51DF3FAD4A7}"/>
              </a:ext>
            </a:extLst>
          </p:cNvPr>
          <p:cNvGraphicFramePr>
            <a:graphicFrameLocks noGrp="1"/>
          </p:cNvGraphicFramePr>
          <p:nvPr>
            <p:ph idx="1"/>
            <p:extLst>
              <p:ext uri="{D42A27DB-BD31-4B8C-83A1-F6EECF244321}">
                <p14:modId xmlns:p14="http://schemas.microsoft.com/office/powerpoint/2010/main" val="3742471286"/>
              </p:ext>
            </p:extLst>
          </p:nvPr>
        </p:nvGraphicFramePr>
        <p:xfrm>
          <a:off x="838200" y="1825625"/>
          <a:ext cx="9322942"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46609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 name="Title 1">
            <a:extLst>
              <a:ext uri="{FF2B5EF4-FFF2-40B4-BE49-F238E27FC236}">
                <a16:creationId xmlns:a16="http://schemas.microsoft.com/office/drawing/2014/main" id="{18F21E00-DBAD-80AF-BDCC-3EAB7DF6975B}"/>
              </a:ext>
            </a:extLst>
          </p:cNvPr>
          <p:cNvSpPr>
            <a:spLocks noGrp="1"/>
          </p:cNvSpPr>
          <p:nvPr>
            <p:ph type="title"/>
          </p:nvPr>
        </p:nvSpPr>
        <p:spPr>
          <a:xfrm>
            <a:off x="838200" y="365125"/>
            <a:ext cx="10515600" cy="1325563"/>
          </a:xfrm>
        </p:spPr>
        <p:txBody>
          <a:bodyPr>
            <a:normAutofit fontScale="90000"/>
          </a:bodyPr>
          <a:lstStyle/>
          <a:p>
            <a:r>
              <a:rPr lang="en-GB" dirty="0"/>
              <a:t>Patient Logins to Royal Berkshire Connect Portal</a:t>
            </a:r>
            <a:endParaRPr lang="en-US" dirty="0"/>
          </a:p>
        </p:txBody>
      </p:sp>
      <p:pic>
        <p:nvPicPr>
          <p:cNvPr id="1026" name="id-6A01D4BE-B8A4-4123-AA79-55301B96C906" descr="image.png">
            <a:extLst>
              <a:ext uri="{FF2B5EF4-FFF2-40B4-BE49-F238E27FC236}">
                <a16:creationId xmlns:a16="http://schemas.microsoft.com/office/drawing/2014/main" id="{F3937295-ED3D-DAA8-7D66-96FB91A657D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838200" y="2334818"/>
            <a:ext cx="9322942" cy="333295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40511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07571" y="500062"/>
            <a:ext cx="10515600" cy="1325563"/>
          </a:xfrm>
        </p:spPr>
        <p:txBody>
          <a:bodyPr anchor="ctr">
            <a:normAutofit/>
          </a:bodyPr>
          <a:lstStyle/>
          <a:p>
            <a:r>
              <a:rPr lang="en-GB" sz="4600" dirty="0"/>
              <a:t>Current developments next 6-9 months </a:t>
            </a:r>
          </a:p>
        </p:txBody>
      </p:sp>
      <p:graphicFrame>
        <p:nvGraphicFramePr>
          <p:cNvPr id="8" name="Content Placeholder 5">
            <a:extLst>
              <a:ext uri="{FF2B5EF4-FFF2-40B4-BE49-F238E27FC236}">
                <a16:creationId xmlns:a16="http://schemas.microsoft.com/office/drawing/2014/main" id="{6F6F57AC-CF75-48C8-0B0F-7D4A0B2AE976}"/>
              </a:ext>
            </a:extLst>
          </p:cNvPr>
          <p:cNvGraphicFramePr>
            <a:graphicFrameLocks noGrp="1"/>
          </p:cNvGraphicFramePr>
          <p:nvPr>
            <p:ph idx="1"/>
            <p:extLst>
              <p:ext uri="{D42A27DB-BD31-4B8C-83A1-F6EECF244321}">
                <p14:modId xmlns:p14="http://schemas.microsoft.com/office/powerpoint/2010/main" val="1887933248"/>
              </p:ext>
            </p:extLst>
          </p:nvPr>
        </p:nvGraphicFramePr>
        <p:xfrm>
          <a:off x="838200" y="1825625"/>
          <a:ext cx="9322942"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47796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13844-B086-53E0-AE4B-8A13C9B354AA}"/>
              </a:ext>
            </a:extLst>
          </p:cNvPr>
          <p:cNvSpPr>
            <a:spLocks noGrp="1"/>
          </p:cNvSpPr>
          <p:nvPr>
            <p:ph type="title"/>
          </p:nvPr>
        </p:nvSpPr>
        <p:spPr>
          <a:xfrm>
            <a:off x="838200" y="365125"/>
            <a:ext cx="10515600" cy="1325563"/>
          </a:xfrm>
        </p:spPr>
        <p:txBody>
          <a:bodyPr anchor="ctr">
            <a:normAutofit/>
          </a:bodyPr>
          <a:lstStyle/>
          <a:p>
            <a:r>
              <a:rPr lang="en-GB" sz="2600"/>
              <a:t>Possible future developments </a:t>
            </a:r>
            <a:br>
              <a:rPr lang="en-GB" sz="2600"/>
            </a:br>
            <a:r>
              <a:rPr lang="en-GB" sz="2600"/>
              <a:t>The ask was to develop a 1, 3, 5 year roadmap</a:t>
            </a:r>
            <a:br>
              <a:rPr lang="en-GB" sz="2600"/>
            </a:br>
            <a:endParaRPr lang="en-GB" sz="2600"/>
          </a:p>
        </p:txBody>
      </p:sp>
      <p:graphicFrame>
        <p:nvGraphicFramePr>
          <p:cNvPr id="5" name="Content Placeholder 2">
            <a:extLst>
              <a:ext uri="{FF2B5EF4-FFF2-40B4-BE49-F238E27FC236}">
                <a16:creationId xmlns:a16="http://schemas.microsoft.com/office/drawing/2014/main" id="{DF1ECD19-908C-A5C9-6958-97D05BF1DC0C}"/>
              </a:ext>
            </a:extLst>
          </p:cNvPr>
          <p:cNvGraphicFramePr>
            <a:graphicFrameLocks noGrp="1"/>
          </p:cNvGraphicFramePr>
          <p:nvPr>
            <p:ph idx="1"/>
            <p:extLst>
              <p:ext uri="{D42A27DB-BD31-4B8C-83A1-F6EECF244321}">
                <p14:modId xmlns:p14="http://schemas.microsoft.com/office/powerpoint/2010/main" val="3445179107"/>
              </p:ext>
            </p:extLst>
          </p:nvPr>
        </p:nvGraphicFramePr>
        <p:xfrm>
          <a:off x="838200" y="1825625"/>
          <a:ext cx="9322942"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29673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7A7CB-B999-306C-5813-AF461E92832A}"/>
              </a:ext>
            </a:extLst>
          </p:cNvPr>
          <p:cNvSpPr>
            <a:spLocks noGrp="1"/>
          </p:cNvSpPr>
          <p:nvPr>
            <p:ph type="title"/>
          </p:nvPr>
        </p:nvSpPr>
        <p:spPr>
          <a:xfrm>
            <a:off x="838200" y="365125"/>
            <a:ext cx="10515600" cy="1325563"/>
          </a:xfrm>
        </p:spPr>
        <p:txBody>
          <a:bodyPr anchor="ctr">
            <a:normAutofit/>
          </a:bodyPr>
          <a:lstStyle/>
          <a:p>
            <a:r>
              <a:rPr lang="en-GB" sz="3400" b="1"/>
              <a:t>💬 Appointment / Care Process using the portal</a:t>
            </a:r>
            <a:br>
              <a:rPr lang="en-GB" sz="3400"/>
            </a:br>
            <a:endParaRPr lang="en-GB" sz="3400"/>
          </a:p>
        </p:txBody>
      </p:sp>
      <p:graphicFrame>
        <p:nvGraphicFramePr>
          <p:cNvPr id="5" name="Content Placeholder 2">
            <a:extLst>
              <a:ext uri="{FF2B5EF4-FFF2-40B4-BE49-F238E27FC236}">
                <a16:creationId xmlns:a16="http://schemas.microsoft.com/office/drawing/2014/main" id="{052966C1-242A-71D1-CA25-8FFA9FEF1015}"/>
              </a:ext>
            </a:extLst>
          </p:cNvPr>
          <p:cNvGraphicFramePr>
            <a:graphicFrameLocks noGrp="1"/>
          </p:cNvGraphicFramePr>
          <p:nvPr>
            <p:ph idx="1"/>
            <p:extLst>
              <p:ext uri="{D42A27DB-BD31-4B8C-83A1-F6EECF244321}">
                <p14:modId xmlns:p14="http://schemas.microsoft.com/office/powerpoint/2010/main" val="2308869842"/>
              </p:ext>
            </p:extLst>
          </p:nvPr>
        </p:nvGraphicFramePr>
        <p:xfrm>
          <a:off x="838200" y="1825625"/>
          <a:ext cx="9322942"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98480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F0F61-02D0-E7EE-8859-3534927416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E13A06-9750-1126-7343-E83B3DE19B1F}"/>
              </a:ext>
            </a:extLst>
          </p:cNvPr>
          <p:cNvSpPr>
            <a:spLocks noGrp="1"/>
          </p:cNvSpPr>
          <p:nvPr>
            <p:ph type="title"/>
          </p:nvPr>
        </p:nvSpPr>
        <p:spPr>
          <a:xfrm>
            <a:off x="838200" y="365125"/>
            <a:ext cx="10515600" cy="1325563"/>
          </a:xfrm>
        </p:spPr>
        <p:txBody>
          <a:bodyPr anchor="ctr">
            <a:normAutofit/>
          </a:bodyPr>
          <a:lstStyle/>
          <a:p>
            <a:r>
              <a:rPr lang="en-GB" sz="4200" b="1"/>
              <a:t>💬 After My Care</a:t>
            </a:r>
            <a:br>
              <a:rPr lang="en-GB" sz="4200"/>
            </a:br>
            <a:endParaRPr lang="en-GB" sz="4200"/>
          </a:p>
        </p:txBody>
      </p:sp>
      <p:graphicFrame>
        <p:nvGraphicFramePr>
          <p:cNvPr id="5" name="Content Placeholder 2">
            <a:extLst>
              <a:ext uri="{FF2B5EF4-FFF2-40B4-BE49-F238E27FC236}">
                <a16:creationId xmlns:a16="http://schemas.microsoft.com/office/drawing/2014/main" id="{B00FDBC8-F3D0-66CF-7B53-119006C13FC3}"/>
              </a:ext>
            </a:extLst>
          </p:cNvPr>
          <p:cNvGraphicFramePr>
            <a:graphicFrameLocks noGrp="1"/>
          </p:cNvGraphicFramePr>
          <p:nvPr>
            <p:ph idx="1"/>
            <p:extLst>
              <p:ext uri="{D42A27DB-BD31-4B8C-83A1-F6EECF244321}">
                <p14:modId xmlns:p14="http://schemas.microsoft.com/office/powerpoint/2010/main" val="3477574127"/>
              </p:ext>
            </p:extLst>
          </p:nvPr>
        </p:nvGraphicFramePr>
        <p:xfrm>
          <a:off x="838200" y="1825625"/>
          <a:ext cx="9322942"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15665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1F501-475E-ED8B-1796-752712F9E617}"/>
              </a:ext>
            </a:extLst>
          </p:cNvPr>
          <p:cNvSpPr>
            <a:spLocks noGrp="1"/>
          </p:cNvSpPr>
          <p:nvPr>
            <p:ph type="ctrTitle"/>
          </p:nvPr>
        </p:nvSpPr>
        <p:spPr>
          <a:xfrm>
            <a:off x="3324224" y="1214438"/>
            <a:ext cx="7343776" cy="2387600"/>
          </a:xfrm>
        </p:spPr>
        <p:txBody>
          <a:bodyPr anchor="b">
            <a:normAutofit/>
          </a:bodyPr>
          <a:lstStyle/>
          <a:p>
            <a:r>
              <a:rPr lang="en-GB" sz="4600"/>
              <a:t>Thoughts/Priorities/What’s missing</a:t>
            </a:r>
          </a:p>
        </p:txBody>
      </p:sp>
      <p:sp>
        <p:nvSpPr>
          <p:cNvPr id="3" name="Content Placeholder 2">
            <a:extLst>
              <a:ext uri="{FF2B5EF4-FFF2-40B4-BE49-F238E27FC236}">
                <a16:creationId xmlns:a16="http://schemas.microsoft.com/office/drawing/2014/main" id="{85F6A3E6-3772-D36A-8AC4-FB183F5F559E}"/>
              </a:ext>
            </a:extLst>
          </p:cNvPr>
          <p:cNvSpPr>
            <a:spLocks noGrp="1"/>
          </p:cNvSpPr>
          <p:nvPr>
            <p:ph type="subTitle" idx="1"/>
          </p:nvPr>
        </p:nvSpPr>
        <p:spPr>
          <a:xfrm>
            <a:off x="3324224" y="3602038"/>
            <a:ext cx="7343775" cy="1655762"/>
          </a:xfrm>
        </p:spPr>
        <p:txBody>
          <a:bodyPr>
            <a:normAutofit/>
          </a:bodyPr>
          <a:lstStyle/>
          <a:p>
            <a:pPr marL="0" indent="0">
              <a:buNone/>
            </a:pPr>
            <a:r>
              <a:rPr lang="en-GB" sz="2000"/>
              <a:t>Take away:</a:t>
            </a:r>
          </a:p>
          <a:p>
            <a:endParaRPr lang="en-GB" sz="2000"/>
          </a:p>
          <a:p>
            <a:r>
              <a:rPr lang="en-GB" sz="2000"/>
              <a:t>What have we missed?</a:t>
            </a:r>
          </a:p>
          <a:p>
            <a:r>
              <a:rPr lang="en-GB" sz="2000"/>
              <a:t>What would be useful that has not been mentioned</a:t>
            </a:r>
          </a:p>
        </p:txBody>
      </p:sp>
    </p:spTree>
    <p:extLst>
      <p:ext uri="{BB962C8B-B14F-4D97-AF65-F5344CB8AC3E}">
        <p14:creationId xmlns:p14="http://schemas.microsoft.com/office/powerpoint/2010/main" val="37326273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ba87be79-787b-4a2d-8460-b78630a4c98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5EEF788F7A76E4081A970A6D4E86C41" ma:contentTypeVersion="9" ma:contentTypeDescription="Create a new document." ma:contentTypeScope="" ma:versionID="6ed485645f76d645b05ababef2c46ba3">
  <xsd:schema xmlns:xsd="http://www.w3.org/2001/XMLSchema" xmlns:xs="http://www.w3.org/2001/XMLSchema" xmlns:p="http://schemas.microsoft.com/office/2006/metadata/properties" xmlns:ns3="ba87be79-787b-4a2d-8460-b78630a4c98b" targetNamespace="http://schemas.microsoft.com/office/2006/metadata/properties" ma:root="true" ma:fieldsID="48698696cfd172f0dfbf6abfa790b577" ns3:_="">
    <xsd:import namespace="ba87be79-787b-4a2d-8460-b78630a4c98b"/>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_activity" minOccurs="0"/>
                <xsd:element ref="ns3:MediaServiceSystemTags"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87be79-787b-4a2d-8460-b78630a4c98b"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_activity" ma:index="12" nillable="true" ma:displayName="_activity" ma:hidden="true" ma:internalName="_activity">
      <xsd:simpleType>
        <xsd:restriction base="dms:Note"/>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D36A011-C2FF-4852-A587-8178FE88A013}">
  <ds:schemaRefs>
    <ds:schemaRef ds:uri="http://purl.org/dc/dcmitype/"/>
    <ds:schemaRef ds:uri="ba87be79-787b-4a2d-8460-b78630a4c98b"/>
    <ds:schemaRef ds:uri="http://schemas.microsoft.com/office/2006/documentManagement/types"/>
    <ds:schemaRef ds:uri="http://schemas.microsoft.com/office/2006/metadata/properties"/>
    <ds:schemaRef ds:uri="http://purl.org/dc/terms/"/>
    <ds:schemaRef ds:uri="http://schemas.microsoft.com/office/infopath/2007/PartnerControls"/>
    <ds:schemaRef ds:uri="http://purl.org/dc/elements/1.1/"/>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439912F9-58EF-4187-8185-1C8BB4EDF0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87be79-787b-4a2d-8460-b78630a4c9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E7D17AF-0AFF-4773-95AB-6D36F28FE8A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1410</TotalTime>
  <Words>685</Words>
  <Application>Microsoft Office PowerPoint</Application>
  <PresentationFormat>Widescreen</PresentationFormat>
  <Paragraphs>68</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Filson Soft Medium</vt:lpstr>
      <vt:lpstr>Calibri</vt:lpstr>
      <vt:lpstr>Arial</vt:lpstr>
      <vt:lpstr>Office Theme</vt:lpstr>
      <vt:lpstr>Royal Berkshire Connect</vt:lpstr>
      <vt:lpstr>Royal Berkshire Connect   (Patient Portal PPUK)</vt:lpstr>
      <vt:lpstr>Royal Berkshire Connect:</vt:lpstr>
      <vt:lpstr>Patient Logins to Royal Berkshire Connect Portal</vt:lpstr>
      <vt:lpstr>Current developments next 6-9 months </vt:lpstr>
      <vt:lpstr>Possible future developments  The ask was to develop a 1, 3, 5 year roadmap </vt:lpstr>
      <vt:lpstr>💬 Appointment / Care Process using the portal </vt:lpstr>
      <vt:lpstr>💬 After My Care </vt:lpstr>
      <vt:lpstr>Thoughts/Priorities/What’s missing</vt:lpstr>
      <vt:lpstr>Thank you</vt:lpstr>
    </vt:vector>
  </TitlesOfParts>
  <Company>RBHCCMRED001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Norbury Niall</dc:creator>
  <cp:lastModifiedBy>Jacqui Page</cp:lastModifiedBy>
  <cp:revision>26</cp:revision>
  <dcterms:created xsi:type="dcterms:W3CDTF">2023-06-05T13:41:08Z</dcterms:created>
  <dcterms:modified xsi:type="dcterms:W3CDTF">2026-05-21T07:10:06Z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0x01010065EEF788F7A76E4081A970A6D4E86C41</vt:lpwstr>
  </property>
</Properties>
</file>